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9" r:id="rId3"/>
    <p:sldId id="256" r:id="rId4"/>
    <p:sldId id="257" r:id="rId5"/>
    <p:sldId id="260" r:id="rId6"/>
  </p:sldIdLst>
  <p:sldSz cx="7559675" cy="10439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8" userDrawn="1">
          <p15:clr>
            <a:srgbClr val="A4A3A4"/>
          </p15:clr>
        </p15:guide>
        <p15:guide id="2" pos="23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00"/>
    <a:srgbClr val="FF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04" autoAdjust="0"/>
    <p:restoredTop sz="94660"/>
  </p:normalViewPr>
  <p:slideViewPr>
    <p:cSldViewPr showGuides="1">
      <p:cViewPr>
        <p:scale>
          <a:sx n="75" d="100"/>
          <a:sy n="75" d="100"/>
        </p:scale>
        <p:origin x="3288" y="372"/>
      </p:cViewPr>
      <p:guideLst>
        <p:guide orient="horz" pos="3288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80000" cy="18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08486"/>
            <a:ext cx="6425724" cy="3634458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483102"/>
            <a:ext cx="5669756" cy="2520438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308A0-2986-41CE-8F1C-2697FD0CBCA0}" type="datetimeFigureOut">
              <a:rPr lang="de-DE" smtClean="0"/>
              <a:t>11.03.2024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E062-037B-4C28-BB58-9B1F3C49E3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7457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308A0-2986-41CE-8F1C-2697FD0CBCA0}" type="datetimeFigureOut">
              <a:rPr lang="de-DE" smtClean="0"/>
              <a:t>11.03.2024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E062-037B-4C28-BB58-9B1F3C49E3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709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55801"/>
            <a:ext cx="1630055" cy="8846909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55801"/>
            <a:ext cx="4795669" cy="884690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308A0-2986-41CE-8F1C-2697FD0CBCA0}" type="datetimeFigureOut">
              <a:rPr lang="de-DE" smtClean="0"/>
              <a:t>11.03.2024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E062-037B-4C28-BB58-9B1F3C49E3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6678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308A0-2986-41CE-8F1C-2697FD0CBCA0}" type="datetimeFigureOut">
              <a:rPr lang="de-DE" smtClean="0"/>
              <a:t>11.03.2024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E062-037B-4C28-BB58-9B1F3C49E3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7478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02603"/>
            <a:ext cx="6520220" cy="4342500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6986185"/>
            <a:ext cx="6520220" cy="228361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308A0-2986-41CE-8F1C-2697FD0CBCA0}" type="datetimeFigureOut">
              <a:rPr lang="de-DE" smtClean="0"/>
              <a:t>11.03.2024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E062-037B-4C28-BB58-9B1F3C49E3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5472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779007"/>
            <a:ext cx="3212862" cy="6623703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779007"/>
            <a:ext cx="3212862" cy="6623703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308A0-2986-41CE-8F1C-2697FD0CBCA0}" type="datetimeFigureOut">
              <a:rPr lang="de-DE" smtClean="0"/>
              <a:t>11.03.2024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E062-037B-4C28-BB58-9B1F3C49E3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846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55804"/>
            <a:ext cx="6520220" cy="2017801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559104"/>
            <a:ext cx="3198096" cy="1254177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813281"/>
            <a:ext cx="3198096" cy="5608762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559104"/>
            <a:ext cx="3213847" cy="1254177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813281"/>
            <a:ext cx="3213847" cy="5608762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308A0-2986-41CE-8F1C-2697FD0CBCA0}" type="datetimeFigureOut">
              <a:rPr lang="de-DE" smtClean="0"/>
              <a:t>11.03.2024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E062-037B-4C28-BB58-9B1F3C49E3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9737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308A0-2986-41CE-8F1C-2697FD0CBCA0}" type="datetimeFigureOut">
              <a:rPr lang="de-DE" smtClean="0"/>
              <a:t>11.03.2024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E062-037B-4C28-BB58-9B1F3C49E3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2091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308A0-2986-41CE-8F1C-2697FD0CBCA0}" type="datetimeFigureOut">
              <a:rPr lang="de-DE" smtClean="0"/>
              <a:t>11.03.2024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E062-037B-4C28-BB58-9B1F3C49E3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9799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695960"/>
            <a:ext cx="2438192" cy="2435860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03083"/>
            <a:ext cx="3827085" cy="7418740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131820"/>
            <a:ext cx="2438192" cy="5802084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308A0-2986-41CE-8F1C-2697FD0CBCA0}" type="datetimeFigureOut">
              <a:rPr lang="de-DE" smtClean="0"/>
              <a:t>11.03.2024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E062-037B-4C28-BB58-9B1F3C49E3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3324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695960"/>
            <a:ext cx="2438192" cy="2435860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03083"/>
            <a:ext cx="3827085" cy="7418740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131820"/>
            <a:ext cx="2438192" cy="5802084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308A0-2986-41CE-8F1C-2697FD0CBCA0}" type="datetimeFigureOut">
              <a:rPr lang="de-DE" smtClean="0"/>
              <a:t>11.03.2024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EE062-037B-4C28-BB58-9B1F3C49E3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168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55804"/>
            <a:ext cx="6520220" cy="2017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779007"/>
            <a:ext cx="6520220" cy="6623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675780"/>
            <a:ext cx="1700927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308A0-2986-41CE-8F1C-2697FD0CBCA0}" type="datetimeFigureOut">
              <a:rPr lang="de-DE" smtClean="0"/>
              <a:t>11.03.2024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675780"/>
            <a:ext cx="2551390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675780"/>
            <a:ext cx="1700927" cy="555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EE062-037B-4C28-BB58-9B1F3C49E3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345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6779" t="6332" r="5126" b="8306"/>
          <a:stretch/>
        </p:blipFill>
        <p:spPr>
          <a:xfrm rot="5400000">
            <a:off x="-1421344" y="1421044"/>
            <a:ext cx="10402362" cy="7559675"/>
          </a:xfrm>
          <a:prstGeom prst="rect">
            <a:avLst/>
          </a:prstGeom>
        </p:spPr>
      </p:pic>
      <p:sp>
        <p:nvSpPr>
          <p:cNvPr id="3" name="Rechtwinkliges Dreieck 2"/>
          <p:cNvSpPr/>
          <p:nvPr/>
        </p:nvSpPr>
        <p:spPr>
          <a:xfrm flipV="1">
            <a:off x="0" y="0"/>
            <a:ext cx="179837" cy="62997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winkliges Dreieck 21"/>
          <p:cNvSpPr/>
          <p:nvPr/>
        </p:nvSpPr>
        <p:spPr>
          <a:xfrm flipH="1" flipV="1">
            <a:off x="7395055" y="0"/>
            <a:ext cx="164620" cy="80997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winkliges Dreieck 23"/>
          <p:cNvSpPr/>
          <p:nvPr/>
        </p:nvSpPr>
        <p:spPr>
          <a:xfrm flipH="1">
            <a:off x="4139837" y="10124203"/>
            <a:ext cx="3419838" cy="31519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/>
          <p:cNvGrpSpPr/>
          <p:nvPr/>
        </p:nvGrpSpPr>
        <p:grpSpPr>
          <a:xfrm flipH="1" flipV="1">
            <a:off x="449838" y="-1080300"/>
            <a:ext cx="6660000" cy="720000"/>
            <a:chOff x="3878659" y="3044664"/>
            <a:chExt cx="2824990" cy="1086649"/>
          </a:xfrm>
          <a:solidFill>
            <a:srgbClr val="00FEE0">
              <a:alpha val="25098"/>
            </a:srgbClr>
          </a:solidFill>
        </p:grpSpPr>
        <p:sp>
          <p:nvSpPr>
            <p:cNvPr id="8" name="Abgerundetes Rechteck 217"/>
            <p:cNvSpPr/>
            <p:nvPr/>
          </p:nvSpPr>
          <p:spPr>
            <a:xfrm rot="21480000" flipH="1">
              <a:off x="3939202" y="3596787"/>
              <a:ext cx="2742587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8826 w 1462155"/>
                <a:gd name="connsiteY8" fmla="*/ 369018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62155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5006" y="108364"/>
                    <a:pt x="1457042" y="131944"/>
                  </a:cubicBezTo>
                  <a:cubicBezTo>
                    <a:pt x="1458280" y="166701"/>
                    <a:pt x="1459654" y="196666"/>
                    <a:pt x="1461579" y="223419"/>
                  </a:cubicBezTo>
                  <a:cubicBezTo>
                    <a:pt x="1463504" y="250172"/>
                    <a:pt x="1460061" y="266890"/>
                    <a:pt x="1459252" y="290053"/>
                  </a:cubicBezTo>
                  <a:cubicBezTo>
                    <a:pt x="1458410" y="314169"/>
                    <a:pt x="1459668" y="344902"/>
                    <a:pt x="1458826" y="369018"/>
                  </a:cubicBezTo>
                  <a:cubicBezTo>
                    <a:pt x="1458202" y="396000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9173" y="405286"/>
                    <a:pt x="10270" y="373873"/>
                  </a:cubicBezTo>
                  <a:cubicBezTo>
                    <a:pt x="11090" y="350392"/>
                    <a:pt x="6633" y="332445"/>
                    <a:pt x="6619" y="314654"/>
                  </a:cubicBezTo>
                  <a:cubicBezTo>
                    <a:pt x="6605" y="296863"/>
                    <a:pt x="10911" y="282717"/>
                    <a:pt x="10185" y="267125"/>
                  </a:cubicBezTo>
                  <a:cubicBezTo>
                    <a:pt x="9459" y="251533"/>
                    <a:pt x="3795" y="240850"/>
                    <a:pt x="4165" y="221166"/>
                  </a:cubicBezTo>
                  <a:cubicBezTo>
                    <a:pt x="3717" y="160269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Abgerundetes Rechteck 217"/>
            <p:cNvSpPr/>
            <p:nvPr/>
          </p:nvSpPr>
          <p:spPr>
            <a:xfrm rot="60000">
              <a:off x="3878659" y="3276149"/>
              <a:ext cx="2824990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4164 w 1462155"/>
                <a:gd name="connsiteY5" fmla="*/ 1328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2985 w 1459498"/>
                <a:gd name="connsiteY8" fmla="*/ 3603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6314 w 1459498"/>
                <a:gd name="connsiteY18" fmla="*/ 221000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9498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2128" y="109264"/>
                    <a:pt x="1454164" y="132844"/>
                  </a:cubicBezTo>
                  <a:cubicBezTo>
                    <a:pt x="1455402" y="167601"/>
                    <a:pt x="1454927" y="197032"/>
                    <a:pt x="1456852" y="223785"/>
                  </a:cubicBezTo>
                  <a:cubicBezTo>
                    <a:pt x="1458777" y="250538"/>
                    <a:pt x="1460061" y="266890"/>
                    <a:pt x="1459252" y="290053"/>
                  </a:cubicBezTo>
                  <a:cubicBezTo>
                    <a:pt x="1458410" y="314169"/>
                    <a:pt x="1457695" y="335947"/>
                    <a:pt x="1456853" y="360063"/>
                  </a:cubicBezTo>
                  <a:cubicBezTo>
                    <a:pt x="1456229" y="387045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4875" y="405619"/>
                    <a:pt x="5972" y="374206"/>
                  </a:cubicBezTo>
                  <a:cubicBezTo>
                    <a:pt x="6792" y="350725"/>
                    <a:pt x="6633" y="332445"/>
                    <a:pt x="6619" y="314654"/>
                  </a:cubicBezTo>
                  <a:cubicBezTo>
                    <a:pt x="6605" y="296863"/>
                    <a:pt x="7050" y="284921"/>
                    <a:pt x="6324" y="269329"/>
                  </a:cubicBezTo>
                  <a:cubicBezTo>
                    <a:pt x="5598" y="253737"/>
                    <a:pt x="5944" y="240684"/>
                    <a:pt x="6314" y="221000"/>
                  </a:cubicBezTo>
                  <a:cubicBezTo>
                    <a:pt x="5866" y="160103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Abgerundetes Rechteck 217"/>
            <p:cNvSpPr/>
            <p:nvPr/>
          </p:nvSpPr>
          <p:spPr>
            <a:xfrm rot="21540000">
              <a:off x="3904907" y="3044664"/>
              <a:ext cx="2661325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1342 w 1462155"/>
                <a:gd name="connsiteY5" fmla="*/ 129799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351"/>
                <a:gd name="connsiteY0" fmla="*/ 20456 h 534526"/>
                <a:gd name="connsiteX1" fmla="*/ 26030 w 1459351"/>
                <a:gd name="connsiteY1" fmla="*/ 0 h 534526"/>
                <a:gd name="connsiteX2" fmla="*/ 1429690 w 1459351"/>
                <a:gd name="connsiteY2" fmla="*/ 0 h 534526"/>
                <a:gd name="connsiteX3" fmla="*/ 1450146 w 1459351"/>
                <a:gd name="connsiteY3" fmla="*/ 20456 h 534526"/>
                <a:gd name="connsiteX4" fmla="*/ 1453172 w 1459351"/>
                <a:gd name="connsiteY4" fmla="*/ 82070 h 534526"/>
                <a:gd name="connsiteX5" fmla="*/ 1451342 w 1459351"/>
                <a:gd name="connsiteY5" fmla="*/ 129799 h 534526"/>
                <a:gd name="connsiteX6" fmla="*/ 1453812 w 1459351"/>
                <a:gd name="connsiteY6" fmla="*/ 230473 h 534526"/>
                <a:gd name="connsiteX7" fmla="*/ 1459252 w 1459351"/>
                <a:gd name="connsiteY7" fmla="*/ 290053 h 534526"/>
                <a:gd name="connsiteX8" fmla="*/ 1452985 w 1459351"/>
                <a:gd name="connsiteY8" fmla="*/ 360363 h 534526"/>
                <a:gd name="connsiteX9" fmla="*/ 1455505 w 1459351"/>
                <a:gd name="connsiteY9" fmla="*/ 451947 h 534526"/>
                <a:gd name="connsiteX10" fmla="*/ 1450146 w 1459351"/>
                <a:gd name="connsiteY10" fmla="*/ 514070 h 534526"/>
                <a:gd name="connsiteX11" fmla="*/ 1429690 w 1459351"/>
                <a:gd name="connsiteY11" fmla="*/ 534526 h 534526"/>
                <a:gd name="connsiteX12" fmla="*/ 26030 w 1459351"/>
                <a:gd name="connsiteY12" fmla="*/ 534526 h 534526"/>
                <a:gd name="connsiteX13" fmla="*/ 5574 w 1459351"/>
                <a:gd name="connsiteY13" fmla="*/ 514070 h 534526"/>
                <a:gd name="connsiteX14" fmla="*/ 3603 w 1459351"/>
                <a:gd name="connsiteY14" fmla="*/ 455605 h 534526"/>
                <a:gd name="connsiteX15" fmla="*/ 10270 w 1459351"/>
                <a:gd name="connsiteY15" fmla="*/ 373873 h 534526"/>
                <a:gd name="connsiteX16" fmla="*/ 6619 w 1459351"/>
                <a:gd name="connsiteY16" fmla="*/ 314654 h 534526"/>
                <a:gd name="connsiteX17" fmla="*/ 10185 w 1459351"/>
                <a:gd name="connsiteY17" fmla="*/ 267125 h 534526"/>
                <a:gd name="connsiteX18" fmla="*/ 4165 w 1459351"/>
                <a:gd name="connsiteY18" fmla="*/ 221166 h 534526"/>
                <a:gd name="connsiteX19" fmla="*/ 4788 w 1459351"/>
                <a:gd name="connsiteY19" fmla="*/ 148754 h 534526"/>
                <a:gd name="connsiteX20" fmla="*/ 31 w 1459351"/>
                <a:gd name="connsiteY20" fmla="*/ 66623 h 534526"/>
                <a:gd name="connsiteX21" fmla="*/ 5574 w 1459351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1342 w 1455547"/>
                <a:gd name="connsiteY5" fmla="*/ 1297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7455 w 1455547"/>
                <a:gd name="connsiteY17" fmla="*/ 266926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10329 w 1455606"/>
                <a:gd name="connsiteY15" fmla="*/ 373873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3049 w 1455606"/>
                <a:gd name="connsiteY15" fmla="*/ 373341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5606" h="534526">
                  <a:moveTo>
                    <a:pt x="5633" y="20456"/>
                  </a:moveTo>
                  <a:cubicBezTo>
                    <a:pt x="5633" y="9158"/>
                    <a:pt x="14791" y="0"/>
                    <a:pt x="26089" y="0"/>
                  </a:cubicBezTo>
                  <a:lnTo>
                    <a:pt x="1429749" y="0"/>
                  </a:lnTo>
                  <a:cubicBezTo>
                    <a:pt x="1441047" y="0"/>
                    <a:pt x="1450205" y="9158"/>
                    <a:pt x="1450205" y="20456"/>
                  </a:cubicBezTo>
                  <a:cubicBezTo>
                    <a:pt x="1453484" y="34112"/>
                    <a:pt x="1453638" y="63891"/>
                    <a:pt x="1453231" y="82070"/>
                  </a:cubicBezTo>
                  <a:cubicBezTo>
                    <a:pt x="1452824" y="100249"/>
                    <a:pt x="1450730" y="106319"/>
                    <a:pt x="1452766" y="129899"/>
                  </a:cubicBezTo>
                  <a:cubicBezTo>
                    <a:pt x="1454004" y="164656"/>
                    <a:pt x="1451946" y="203720"/>
                    <a:pt x="1453871" y="230473"/>
                  </a:cubicBezTo>
                  <a:cubicBezTo>
                    <a:pt x="1455796" y="257226"/>
                    <a:pt x="1455099" y="270334"/>
                    <a:pt x="1454290" y="293497"/>
                  </a:cubicBezTo>
                  <a:cubicBezTo>
                    <a:pt x="1453448" y="317613"/>
                    <a:pt x="1453886" y="336247"/>
                    <a:pt x="1453044" y="360363"/>
                  </a:cubicBezTo>
                  <a:cubicBezTo>
                    <a:pt x="1452420" y="387345"/>
                    <a:pt x="1456037" y="426329"/>
                    <a:pt x="1455564" y="451947"/>
                  </a:cubicBezTo>
                  <a:cubicBezTo>
                    <a:pt x="1455091" y="477565"/>
                    <a:pt x="1454507" y="500307"/>
                    <a:pt x="1450205" y="514070"/>
                  </a:cubicBezTo>
                  <a:cubicBezTo>
                    <a:pt x="1450205" y="525368"/>
                    <a:pt x="1441047" y="534526"/>
                    <a:pt x="1429749" y="534526"/>
                  </a:cubicBezTo>
                  <a:lnTo>
                    <a:pt x="26089" y="534526"/>
                  </a:lnTo>
                  <a:cubicBezTo>
                    <a:pt x="14791" y="534526"/>
                    <a:pt x="5633" y="525368"/>
                    <a:pt x="5633" y="514070"/>
                  </a:cubicBezTo>
                  <a:cubicBezTo>
                    <a:pt x="1895" y="500916"/>
                    <a:pt x="2894" y="496762"/>
                    <a:pt x="3662" y="455605"/>
                  </a:cubicBezTo>
                  <a:cubicBezTo>
                    <a:pt x="3493" y="432206"/>
                    <a:pt x="1952" y="404754"/>
                    <a:pt x="3049" y="373341"/>
                  </a:cubicBezTo>
                  <a:cubicBezTo>
                    <a:pt x="3869" y="349860"/>
                    <a:pt x="6692" y="332445"/>
                    <a:pt x="6678" y="314654"/>
                  </a:cubicBezTo>
                  <a:cubicBezTo>
                    <a:pt x="6664" y="296863"/>
                    <a:pt x="8240" y="282518"/>
                    <a:pt x="7514" y="266926"/>
                  </a:cubicBezTo>
                  <a:cubicBezTo>
                    <a:pt x="6788" y="251334"/>
                    <a:pt x="3854" y="240850"/>
                    <a:pt x="4224" y="221166"/>
                  </a:cubicBezTo>
                  <a:cubicBezTo>
                    <a:pt x="3776" y="160269"/>
                    <a:pt x="2351" y="174278"/>
                    <a:pt x="1662" y="148521"/>
                  </a:cubicBezTo>
                  <a:cubicBezTo>
                    <a:pt x="973" y="122764"/>
                    <a:pt x="-358" y="87995"/>
                    <a:pt x="90" y="66623"/>
                  </a:cubicBezTo>
                  <a:cubicBezTo>
                    <a:pt x="325" y="33171"/>
                    <a:pt x="1935" y="31582"/>
                    <a:pt x="5633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3" name="Rechtwinkliges Dreieck 22"/>
          <p:cNvSpPr/>
          <p:nvPr/>
        </p:nvSpPr>
        <p:spPr>
          <a:xfrm flipH="1" flipV="1">
            <a:off x="7379837" y="0"/>
            <a:ext cx="164620" cy="50397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7206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3648" t="4795" r="4504" b="6369"/>
          <a:stretch/>
        </p:blipFill>
        <p:spPr>
          <a:xfrm rot="5400000">
            <a:off x="-1439862" y="1439863"/>
            <a:ext cx="10439400" cy="7559674"/>
          </a:xfrm>
          <a:prstGeom prst="rect">
            <a:avLst/>
          </a:prstGeom>
        </p:spPr>
      </p:pic>
      <p:sp>
        <p:nvSpPr>
          <p:cNvPr id="3" name="Rechtwinkliges Dreieck 2"/>
          <p:cNvSpPr/>
          <p:nvPr/>
        </p:nvSpPr>
        <p:spPr>
          <a:xfrm flipV="1">
            <a:off x="0" y="0"/>
            <a:ext cx="5940000" cy="1797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winkliges Dreieck 21"/>
          <p:cNvSpPr/>
          <p:nvPr/>
        </p:nvSpPr>
        <p:spPr>
          <a:xfrm flipH="1" flipV="1">
            <a:off x="7395055" y="0"/>
            <a:ext cx="164620" cy="80997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winkliges Dreieck 23"/>
          <p:cNvSpPr/>
          <p:nvPr/>
        </p:nvSpPr>
        <p:spPr>
          <a:xfrm flipH="1">
            <a:off x="4139837" y="10124203"/>
            <a:ext cx="3419838" cy="31519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/>
          <p:cNvGrpSpPr/>
          <p:nvPr/>
        </p:nvGrpSpPr>
        <p:grpSpPr>
          <a:xfrm flipH="1" flipV="1">
            <a:off x="926025" y="60614"/>
            <a:ext cx="5553811" cy="720000"/>
            <a:chOff x="3878659" y="3044664"/>
            <a:chExt cx="2824990" cy="1086649"/>
          </a:xfrm>
          <a:solidFill>
            <a:srgbClr val="00FEE0">
              <a:alpha val="25098"/>
            </a:srgbClr>
          </a:solidFill>
        </p:grpSpPr>
        <p:sp>
          <p:nvSpPr>
            <p:cNvPr id="8" name="Abgerundetes Rechteck 217"/>
            <p:cNvSpPr/>
            <p:nvPr/>
          </p:nvSpPr>
          <p:spPr>
            <a:xfrm rot="21480000" flipH="1">
              <a:off x="3939202" y="3596787"/>
              <a:ext cx="2742587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8826 w 1462155"/>
                <a:gd name="connsiteY8" fmla="*/ 369018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62155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5006" y="108364"/>
                    <a:pt x="1457042" y="131944"/>
                  </a:cubicBezTo>
                  <a:cubicBezTo>
                    <a:pt x="1458280" y="166701"/>
                    <a:pt x="1459654" y="196666"/>
                    <a:pt x="1461579" y="223419"/>
                  </a:cubicBezTo>
                  <a:cubicBezTo>
                    <a:pt x="1463504" y="250172"/>
                    <a:pt x="1460061" y="266890"/>
                    <a:pt x="1459252" y="290053"/>
                  </a:cubicBezTo>
                  <a:cubicBezTo>
                    <a:pt x="1458410" y="314169"/>
                    <a:pt x="1459668" y="344902"/>
                    <a:pt x="1458826" y="369018"/>
                  </a:cubicBezTo>
                  <a:cubicBezTo>
                    <a:pt x="1458202" y="396000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9173" y="405286"/>
                    <a:pt x="10270" y="373873"/>
                  </a:cubicBezTo>
                  <a:cubicBezTo>
                    <a:pt x="11090" y="350392"/>
                    <a:pt x="6633" y="332445"/>
                    <a:pt x="6619" y="314654"/>
                  </a:cubicBezTo>
                  <a:cubicBezTo>
                    <a:pt x="6605" y="296863"/>
                    <a:pt x="10911" y="282717"/>
                    <a:pt x="10185" y="267125"/>
                  </a:cubicBezTo>
                  <a:cubicBezTo>
                    <a:pt x="9459" y="251533"/>
                    <a:pt x="3795" y="240850"/>
                    <a:pt x="4165" y="221166"/>
                  </a:cubicBezTo>
                  <a:cubicBezTo>
                    <a:pt x="3717" y="160269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Abgerundetes Rechteck 217"/>
            <p:cNvSpPr/>
            <p:nvPr/>
          </p:nvSpPr>
          <p:spPr>
            <a:xfrm rot="60000">
              <a:off x="3878659" y="3276149"/>
              <a:ext cx="2824990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4164 w 1462155"/>
                <a:gd name="connsiteY5" fmla="*/ 1328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2985 w 1459498"/>
                <a:gd name="connsiteY8" fmla="*/ 3603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6314 w 1459498"/>
                <a:gd name="connsiteY18" fmla="*/ 221000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9498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2128" y="109264"/>
                    <a:pt x="1454164" y="132844"/>
                  </a:cubicBezTo>
                  <a:cubicBezTo>
                    <a:pt x="1455402" y="167601"/>
                    <a:pt x="1454927" y="197032"/>
                    <a:pt x="1456852" y="223785"/>
                  </a:cubicBezTo>
                  <a:cubicBezTo>
                    <a:pt x="1458777" y="250538"/>
                    <a:pt x="1460061" y="266890"/>
                    <a:pt x="1459252" y="290053"/>
                  </a:cubicBezTo>
                  <a:cubicBezTo>
                    <a:pt x="1458410" y="314169"/>
                    <a:pt x="1457695" y="335947"/>
                    <a:pt x="1456853" y="360063"/>
                  </a:cubicBezTo>
                  <a:cubicBezTo>
                    <a:pt x="1456229" y="387045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4875" y="405619"/>
                    <a:pt x="5972" y="374206"/>
                  </a:cubicBezTo>
                  <a:cubicBezTo>
                    <a:pt x="6792" y="350725"/>
                    <a:pt x="6633" y="332445"/>
                    <a:pt x="6619" y="314654"/>
                  </a:cubicBezTo>
                  <a:cubicBezTo>
                    <a:pt x="6605" y="296863"/>
                    <a:pt x="7050" y="284921"/>
                    <a:pt x="6324" y="269329"/>
                  </a:cubicBezTo>
                  <a:cubicBezTo>
                    <a:pt x="5598" y="253737"/>
                    <a:pt x="5944" y="240684"/>
                    <a:pt x="6314" y="221000"/>
                  </a:cubicBezTo>
                  <a:cubicBezTo>
                    <a:pt x="5866" y="160103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Abgerundetes Rechteck 217"/>
            <p:cNvSpPr/>
            <p:nvPr/>
          </p:nvSpPr>
          <p:spPr>
            <a:xfrm rot="21540000">
              <a:off x="3904907" y="3044664"/>
              <a:ext cx="2661325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1342 w 1462155"/>
                <a:gd name="connsiteY5" fmla="*/ 129799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351"/>
                <a:gd name="connsiteY0" fmla="*/ 20456 h 534526"/>
                <a:gd name="connsiteX1" fmla="*/ 26030 w 1459351"/>
                <a:gd name="connsiteY1" fmla="*/ 0 h 534526"/>
                <a:gd name="connsiteX2" fmla="*/ 1429690 w 1459351"/>
                <a:gd name="connsiteY2" fmla="*/ 0 h 534526"/>
                <a:gd name="connsiteX3" fmla="*/ 1450146 w 1459351"/>
                <a:gd name="connsiteY3" fmla="*/ 20456 h 534526"/>
                <a:gd name="connsiteX4" fmla="*/ 1453172 w 1459351"/>
                <a:gd name="connsiteY4" fmla="*/ 82070 h 534526"/>
                <a:gd name="connsiteX5" fmla="*/ 1451342 w 1459351"/>
                <a:gd name="connsiteY5" fmla="*/ 129799 h 534526"/>
                <a:gd name="connsiteX6" fmla="*/ 1453812 w 1459351"/>
                <a:gd name="connsiteY6" fmla="*/ 230473 h 534526"/>
                <a:gd name="connsiteX7" fmla="*/ 1459252 w 1459351"/>
                <a:gd name="connsiteY7" fmla="*/ 290053 h 534526"/>
                <a:gd name="connsiteX8" fmla="*/ 1452985 w 1459351"/>
                <a:gd name="connsiteY8" fmla="*/ 360363 h 534526"/>
                <a:gd name="connsiteX9" fmla="*/ 1455505 w 1459351"/>
                <a:gd name="connsiteY9" fmla="*/ 451947 h 534526"/>
                <a:gd name="connsiteX10" fmla="*/ 1450146 w 1459351"/>
                <a:gd name="connsiteY10" fmla="*/ 514070 h 534526"/>
                <a:gd name="connsiteX11" fmla="*/ 1429690 w 1459351"/>
                <a:gd name="connsiteY11" fmla="*/ 534526 h 534526"/>
                <a:gd name="connsiteX12" fmla="*/ 26030 w 1459351"/>
                <a:gd name="connsiteY12" fmla="*/ 534526 h 534526"/>
                <a:gd name="connsiteX13" fmla="*/ 5574 w 1459351"/>
                <a:gd name="connsiteY13" fmla="*/ 514070 h 534526"/>
                <a:gd name="connsiteX14" fmla="*/ 3603 w 1459351"/>
                <a:gd name="connsiteY14" fmla="*/ 455605 h 534526"/>
                <a:gd name="connsiteX15" fmla="*/ 10270 w 1459351"/>
                <a:gd name="connsiteY15" fmla="*/ 373873 h 534526"/>
                <a:gd name="connsiteX16" fmla="*/ 6619 w 1459351"/>
                <a:gd name="connsiteY16" fmla="*/ 314654 h 534526"/>
                <a:gd name="connsiteX17" fmla="*/ 10185 w 1459351"/>
                <a:gd name="connsiteY17" fmla="*/ 267125 h 534526"/>
                <a:gd name="connsiteX18" fmla="*/ 4165 w 1459351"/>
                <a:gd name="connsiteY18" fmla="*/ 221166 h 534526"/>
                <a:gd name="connsiteX19" fmla="*/ 4788 w 1459351"/>
                <a:gd name="connsiteY19" fmla="*/ 148754 h 534526"/>
                <a:gd name="connsiteX20" fmla="*/ 31 w 1459351"/>
                <a:gd name="connsiteY20" fmla="*/ 66623 h 534526"/>
                <a:gd name="connsiteX21" fmla="*/ 5574 w 1459351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1342 w 1455547"/>
                <a:gd name="connsiteY5" fmla="*/ 1297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7455 w 1455547"/>
                <a:gd name="connsiteY17" fmla="*/ 266926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10329 w 1455606"/>
                <a:gd name="connsiteY15" fmla="*/ 373873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3049 w 1455606"/>
                <a:gd name="connsiteY15" fmla="*/ 373341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5606" h="534526">
                  <a:moveTo>
                    <a:pt x="5633" y="20456"/>
                  </a:moveTo>
                  <a:cubicBezTo>
                    <a:pt x="5633" y="9158"/>
                    <a:pt x="14791" y="0"/>
                    <a:pt x="26089" y="0"/>
                  </a:cubicBezTo>
                  <a:lnTo>
                    <a:pt x="1429749" y="0"/>
                  </a:lnTo>
                  <a:cubicBezTo>
                    <a:pt x="1441047" y="0"/>
                    <a:pt x="1450205" y="9158"/>
                    <a:pt x="1450205" y="20456"/>
                  </a:cubicBezTo>
                  <a:cubicBezTo>
                    <a:pt x="1453484" y="34112"/>
                    <a:pt x="1453638" y="63891"/>
                    <a:pt x="1453231" y="82070"/>
                  </a:cubicBezTo>
                  <a:cubicBezTo>
                    <a:pt x="1452824" y="100249"/>
                    <a:pt x="1450730" y="106319"/>
                    <a:pt x="1452766" y="129899"/>
                  </a:cubicBezTo>
                  <a:cubicBezTo>
                    <a:pt x="1454004" y="164656"/>
                    <a:pt x="1451946" y="203720"/>
                    <a:pt x="1453871" y="230473"/>
                  </a:cubicBezTo>
                  <a:cubicBezTo>
                    <a:pt x="1455796" y="257226"/>
                    <a:pt x="1455099" y="270334"/>
                    <a:pt x="1454290" y="293497"/>
                  </a:cubicBezTo>
                  <a:cubicBezTo>
                    <a:pt x="1453448" y="317613"/>
                    <a:pt x="1453886" y="336247"/>
                    <a:pt x="1453044" y="360363"/>
                  </a:cubicBezTo>
                  <a:cubicBezTo>
                    <a:pt x="1452420" y="387345"/>
                    <a:pt x="1456037" y="426329"/>
                    <a:pt x="1455564" y="451947"/>
                  </a:cubicBezTo>
                  <a:cubicBezTo>
                    <a:pt x="1455091" y="477565"/>
                    <a:pt x="1454507" y="500307"/>
                    <a:pt x="1450205" y="514070"/>
                  </a:cubicBezTo>
                  <a:cubicBezTo>
                    <a:pt x="1450205" y="525368"/>
                    <a:pt x="1441047" y="534526"/>
                    <a:pt x="1429749" y="534526"/>
                  </a:cubicBezTo>
                  <a:lnTo>
                    <a:pt x="26089" y="534526"/>
                  </a:lnTo>
                  <a:cubicBezTo>
                    <a:pt x="14791" y="534526"/>
                    <a:pt x="5633" y="525368"/>
                    <a:pt x="5633" y="514070"/>
                  </a:cubicBezTo>
                  <a:cubicBezTo>
                    <a:pt x="1895" y="500916"/>
                    <a:pt x="2894" y="496762"/>
                    <a:pt x="3662" y="455605"/>
                  </a:cubicBezTo>
                  <a:cubicBezTo>
                    <a:pt x="3493" y="432206"/>
                    <a:pt x="1952" y="404754"/>
                    <a:pt x="3049" y="373341"/>
                  </a:cubicBezTo>
                  <a:cubicBezTo>
                    <a:pt x="3869" y="349860"/>
                    <a:pt x="6692" y="332445"/>
                    <a:pt x="6678" y="314654"/>
                  </a:cubicBezTo>
                  <a:cubicBezTo>
                    <a:pt x="6664" y="296863"/>
                    <a:pt x="8240" y="282518"/>
                    <a:pt x="7514" y="266926"/>
                  </a:cubicBezTo>
                  <a:cubicBezTo>
                    <a:pt x="6788" y="251334"/>
                    <a:pt x="3854" y="240850"/>
                    <a:pt x="4224" y="221166"/>
                  </a:cubicBezTo>
                  <a:cubicBezTo>
                    <a:pt x="3776" y="160269"/>
                    <a:pt x="2351" y="174278"/>
                    <a:pt x="1662" y="148521"/>
                  </a:cubicBezTo>
                  <a:cubicBezTo>
                    <a:pt x="973" y="122764"/>
                    <a:pt x="-358" y="87995"/>
                    <a:pt x="90" y="66623"/>
                  </a:cubicBezTo>
                  <a:cubicBezTo>
                    <a:pt x="325" y="33171"/>
                    <a:pt x="1935" y="31582"/>
                    <a:pt x="5633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3" name="Rechtwinkliges Dreieck 22"/>
          <p:cNvSpPr/>
          <p:nvPr/>
        </p:nvSpPr>
        <p:spPr>
          <a:xfrm flipH="1" flipV="1">
            <a:off x="7379837" y="0"/>
            <a:ext cx="164620" cy="50397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7" name="Gruppieren 16"/>
          <p:cNvGrpSpPr/>
          <p:nvPr/>
        </p:nvGrpSpPr>
        <p:grpSpPr>
          <a:xfrm flipH="1" flipV="1">
            <a:off x="829396" y="4038600"/>
            <a:ext cx="862243" cy="209640"/>
            <a:chOff x="3878659" y="3044664"/>
            <a:chExt cx="2824990" cy="1086649"/>
          </a:xfrm>
          <a:solidFill>
            <a:srgbClr val="C00000">
              <a:alpha val="25098"/>
            </a:srgbClr>
          </a:solidFill>
        </p:grpSpPr>
        <p:sp>
          <p:nvSpPr>
            <p:cNvPr id="18" name="Abgerundetes Rechteck 217"/>
            <p:cNvSpPr/>
            <p:nvPr/>
          </p:nvSpPr>
          <p:spPr>
            <a:xfrm rot="21480000" flipH="1">
              <a:off x="3939202" y="3596787"/>
              <a:ext cx="2742587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8826 w 1462155"/>
                <a:gd name="connsiteY8" fmla="*/ 369018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62155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5006" y="108364"/>
                    <a:pt x="1457042" y="131944"/>
                  </a:cubicBezTo>
                  <a:cubicBezTo>
                    <a:pt x="1458280" y="166701"/>
                    <a:pt x="1459654" y="196666"/>
                    <a:pt x="1461579" y="223419"/>
                  </a:cubicBezTo>
                  <a:cubicBezTo>
                    <a:pt x="1463504" y="250172"/>
                    <a:pt x="1460061" y="266890"/>
                    <a:pt x="1459252" y="290053"/>
                  </a:cubicBezTo>
                  <a:cubicBezTo>
                    <a:pt x="1458410" y="314169"/>
                    <a:pt x="1459668" y="344902"/>
                    <a:pt x="1458826" y="369018"/>
                  </a:cubicBezTo>
                  <a:cubicBezTo>
                    <a:pt x="1458202" y="396000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9173" y="405286"/>
                    <a:pt x="10270" y="373873"/>
                  </a:cubicBezTo>
                  <a:cubicBezTo>
                    <a:pt x="11090" y="350392"/>
                    <a:pt x="6633" y="332445"/>
                    <a:pt x="6619" y="314654"/>
                  </a:cubicBezTo>
                  <a:cubicBezTo>
                    <a:pt x="6605" y="296863"/>
                    <a:pt x="10911" y="282717"/>
                    <a:pt x="10185" y="267125"/>
                  </a:cubicBezTo>
                  <a:cubicBezTo>
                    <a:pt x="9459" y="251533"/>
                    <a:pt x="3795" y="240850"/>
                    <a:pt x="4165" y="221166"/>
                  </a:cubicBezTo>
                  <a:cubicBezTo>
                    <a:pt x="3717" y="160269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Abgerundetes Rechteck 217"/>
            <p:cNvSpPr/>
            <p:nvPr/>
          </p:nvSpPr>
          <p:spPr>
            <a:xfrm rot="60000">
              <a:off x="3878659" y="3276149"/>
              <a:ext cx="2824990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4164 w 1462155"/>
                <a:gd name="connsiteY5" fmla="*/ 1328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2985 w 1459498"/>
                <a:gd name="connsiteY8" fmla="*/ 3603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6314 w 1459498"/>
                <a:gd name="connsiteY18" fmla="*/ 221000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9498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2128" y="109264"/>
                    <a:pt x="1454164" y="132844"/>
                  </a:cubicBezTo>
                  <a:cubicBezTo>
                    <a:pt x="1455402" y="167601"/>
                    <a:pt x="1454927" y="197032"/>
                    <a:pt x="1456852" y="223785"/>
                  </a:cubicBezTo>
                  <a:cubicBezTo>
                    <a:pt x="1458777" y="250538"/>
                    <a:pt x="1460061" y="266890"/>
                    <a:pt x="1459252" y="290053"/>
                  </a:cubicBezTo>
                  <a:cubicBezTo>
                    <a:pt x="1458410" y="314169"/>
                    <a:pt x="1457695" y="335947"/>
                    <a:pt x="1456853" y="360063"/>
                  </a:cubicBezTo>
                  <a:cubicBezTo>
                    <a:pt x="1456229" y="387045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4875" y="405619"/>
                    <a:pt x="5972" y="374206"/>
                  </a:cubicBezTo>
                  <a:cubicBezTo>
                    <a:pt x="6792" y="350725"/>
                    <a:pt x="6633" y="332445"/>
                    <a:pt x="6619" y="314654"/>
                  </a:cubicBezTo>
                  <a:cubicBezTo>
                    <a:pt x="6605" y="296863"/>
                    <a:pt x="7050" y="284921"/>
                    <a:pt x="6324" y="269329"/>
                  </a:cubicBezTo>
                  <a:cubicBezTo>
                    <a:pt x="5598" y="253737"/>
                    <a:pt x="5944" y="240684"/>
                    <a:pt x="6314" y="221000"/>
                  </a:cubicBezTo>
                  <a:cubicBezTo>
                    <a:pt x="5866" y="160103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Abgerundetes Rechteck 217"/>
            <p:cNvSpPr/>
            <p:nvPr/>
          </p:nvSpPr>
          <p:spPr>
            <a:xfrm rot="21540000">
              <a:off x="3904907" y="3044664"/>
              <a:ext cx="2661325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1342 w 1462155"/>
                <a:gd name="connsiteY5" fmla="*/ 129799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351"/>
                <a:gd name="connsiteY0" fmla="*/ 20456 h 534526"/>
                <a:gd name="connsiteX1" fmla="*/ 26030 w 1459351"/>
                <a:gd name="connsiteY1" fmla="*/ 0 h 534526"/>
                <a:gd name="connsiteX2" fmla="*/ 1429690 w 1459351"/>
                <a:gd name="connsiteY2" fmla="*/ 0 h 534526"/>
                <a:gd name="connsiteX3" fmla="*/ 1450146 w 1459351"/>
                <a:gd name="connsiteY3" fmla="*/ 20456 h 534526"/>
                <a:gd name="connsiteX4" fmla="*/ 1453172 w 1459351"/>
                <a:gd name="connsiteY4" fmla="*/ 82070 h 534526"/>
                <a:gd name="connsiteX5" fmla="*/ 1451342 w 1459351"/>
                <a:gd name="connsiteY5" fmla="*/ 129799 h 534526"/>
                <a:gd name="connsiteX6" fmla="*/ 1453812 w 1459351"/>
                <a:gd name="connsiteY6" fmla="*/ 230473 h 534526"/>
                <a:gd name="connsiteX7" fmla="*/ 1459252 w 1459351"/>
                <a:gd name="connsiteY7" fmla="*/ 290053 h 534526"/>
                <a:gd name="connsiteX8" fmla="*/ 1452985 w 1459351"/>
                <a:gd name="connsiteY8" fmla="*/ 360363 h 534526"/>
                <a:gd name="connsiteX9" fmla="*/ 1455505 w 1459351"/>
                <a:gd name="connsiteY9" fmla="*/ 451947 h 534526"/>
                <a:gd name="connsiteX10" fmla="*/ 1450146 w 1459351"/>
                <a:gd name="connsiteY10" fmla="*/ 514070 h 534526"/>
                <a:gd name="connsiteX11" fmla="*/ 1429690 w 1459351"/>
                <a:gd name="connsiteY11" fmla="*/ 534526 h 534526"/>
                <a:gd name="connsiteX12" fmla="*/ 26030 w 1459351"/>
                <a:gd name="connsiteY12" fmla="*/ 534526 h 534526"/>
                <a:gd name="connsiteX13" fmla="*/ 5574 w 1459351"/>
                <a:gd name="connsiteY13" fmla="*/ 514070 h 534526"/>
                <a:gd name="connsiteX14" fmla="*/ 3603 w 1459351"/>
                <a:gd name="connsiteY14" fmla="*/ 455605 h 534526"/>
                <a:gd name="connsiteX15" fmla="*/ 10270 w 1459351"/>
                <a:gd name="connsiteY15" fmla="*/ 373873 h 534526"/>
                <a:gd name="connsiteX16" fmla="*/ 6619 w 1459351"/>
                <a:gd name="connsiteY16" fmla="*/ 314654 h 534526"/>
                <a:gd name="connsiteX17" fmla="*/ 10185 w 1459351"/>
                <a:gd name="connsiteY17" fmla="*/ 267125 h 534526"/>
                <a:gd name="connsiteX18" fmla="*/ 4165 w 1459351"/>
                <a:gd name="connsiteY18" fmla="*/ 221166 h 534526"/>
                <a:gd name="connsiteX19" fmla="*/ 4788 w 1459351"/>
                <a:gd name="connsiteY19" fmla="*/ 148754 h 534526"/>
                <a:gd name="connsiteX20" fmla="*/ 31 w 1459351"/>
                <a:gd name="connsiteY20" fmla="*/ 66623 h 534526"/>
                <a:gd name="connsiteX21" fmla="*/ 5574 w 1459351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1342 w 1455547"/>
                <a:gd name="connsiteY5" fmla="*/ 1297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7455 w 1455547"/>
                <a:gd name="connsiteY17" fmla="*/ 266926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10329 w 1455606"/>
                <a:gd name="connsiteY15" fmla="*/ 373873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3049 w 1455606"/>
                <a:gd name="connsiteY15" fmla="*/ 373341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5606" h="534526">
                  <a:moveTo>
                    <a:pt x="5633" y="20456"/>
                  </a:moveTo>
                  <a:cubicBezTo>
                    <a:pt x="5633" y="9158"/>
                    <a:pt x="14791" y="0"/>
                    <a:pt x="26089" y="0"/>
                  </a:cubicBezTo>
                  <a:lnTo>
                    <a:pt x="1429749" y="0"/>
                  </a:lnTo>
                  <a:cubicBezTo>
                    <a:pt x="1441047" y="0"/>
                    <a:pt x="1450205" y="9158"/>
                    <a:pt x="1450205" y="20456"/>
                  </a:cubicBezTo>
                  <a:cubicBezTo>
                    <a:pt x="1453484" y="34112"/>
                    <a:pt x="1453638" y="63891"/>
                    <a:pt x="1453231" y="82070"/>
                  </a:cubicBezTo>
                  <a:cubicBezTo>
                    <a:pt x="1452824" y="100249"/>
                    <a:pt x="1450730" y="106319"/>
                    <a:pt x="1452766" y="129899"/>
                  </a:cubicBezTo>
                  <a:cubicBezTo>
                    <a:pt x="1454004" y="164656"/>
                    <a:pt x="1451946" y="203720"/>
                    <a:pt x="1453871" y="230473"/>
                  </a:cubicBezTo>
                  <a:cubicBezTo>
                    <a:pt x="1455796" y="257226"/>
                    <a:pt x="1455099" y="270334"/>
                    <a:pt x="1454290" y="293497"/>
                  </a:cubicBezTo>
                  <a:cubicBezTo>
                    <a:pt x="1453448" y="317613"/>
                    <a:pt x="1453886" y="336247"/>
                    <a:pt x="1453044" y="360363"/>
                  </a:cubicBezTo>
                  <a:cubicBezTo>
                    <a:pt x="1452420" y="387345"/>
                    <a:pt x="1456037" y="426329"/>
                    <a:pt x="1455564" y="451947"/>
                  </a:cubicBezTo>
                  <a:cubicBezTo>
                    <a:pt x="1455091" y="477565"/>
                    <a:pt x="1454507" y="500307"/>
                    <a:pt x="1450205" y="514070"/>
                  </a:cubicBezTo>
                  <a:cubicBezTo>
                    <a:pt x="1450205" y="525368"/>
                    <a:pt x="1441047" y="534526"/>
                    <a:pt x="1429749" y="534526"/>
                  </a:cubicBezTo>
                  <a:lnTo>
                    <a:pt x="26089" y="534526"/>
                  </a:lnTo>
                  <a:cubicBezTo>
                    <a:pt x="14791" y="534526"/>
                    <a:pt x="5633" y="525368"/>
                    <a:pt x="5633" y="514070"/>
                  </a:cubicBezTo>
                  <a:cubicBezTo>
                    <a:pt x="1895" y="500916"/>
                    <a:pt x="2894" y="496762"/>
                    <a:pt x="3662" y="455605"/>
                  </a:cubicBezTo>
                  <a:cubicBezTo>
                    <a:pt x="3493" y="432206"/>
                    <a:pt x="1952" y="404754"/>
                    <a:pt x="3049" y="373341"/>
                  </a:cubicBezTo>
                  <a:cubicBezTo>
                    <a:pt x="3869" y="349860"/>
                    <a:pt x="6692" y="332445"/>
                    <a:pt x="6678" y="314654"/>
                  </a:cubicBezTo>
                  <a:cubicBezTo>
                    <a:pt x="6664" y="296863"/>
                    <a:pt x="8240" y="282518"/>
                    <a:pt x="7514" y="266926"/>
                  </a:cubicBezTo>
                  <a:cubicBezTo>
                    <a:pt x="6788" y="251334"/>
                    <a:pt x="3854" y="240850"/>
                    <a:pt x="4224" y="221166"/>
                  </a:cubicBezTo>
                  <a:cubicBezTo>
                    <a:pt x="3776" y="160269"/>
                    <a:pt x="2351" y="174278"/>
                    <a:pt x="1662" y="148521"/>
                  </a:cubicBezTo>
                  <a:cubicBezTo>
                    <a:pt x="973" y="122764"/>
                    <a:pt x="-358" y="87995"/>
                    <a:pt x="90" y="66623"/>
                  </a:cubicBezTo>
                  <a:cubicBezTo>
                    <a:pt x="325" y="33171"/>
                    <a:pt x="1935" y="31582"/>
                    <a:pt x="5633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1" name="Gruppieren 20"/>
          <p:cNvGrpSpPr/>
          <p:nvPr/>
        </p:nvGrpSpPr>
        <p:grpSpPr>
          <a:xfrm flipH="1" flipV="1">
            <a:off x="1648546" y="4002881"/>
            <a:ext cx="862243" cy="209640"/>
            <a:chOff x="3878659" y="3044664"/>
            <a:chExt cx="2824990" cy="1086649"/>
          </a:xfrm>
          <a:solidFill>
            <a:srgbClr val="FF0000">
              <a:alpha val="25098"/>
            </a:srgbClr>
          </a:solidFill>
        </p:grpSpPr>
        <p:sp>
          <p:nvSpPr>
            <p:cNvPr id="25" name="Abgerundetes Rechteck 217"/>
            <p:cNvSpPr/>
            <p:nvPr/>
          </p:nvSpPr>
          <p:spPr>
            <a:xfrm rot="21480000" flipH="1">
              <a:off x="3939202" y="3596787"/>
              <a:ext cx="2742587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8826 w 1462155"/>
                <a:gd name="connsiteY8" fmla="*/ 369018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62155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5006" y="108364"/>
                    <a:pt x="1457042" y="131944"/>
                  </a:cubicBezTo>
                  <a:cubicBezTo>
                    <a:pt x="1458280" y="166701"/>
                    <a:pt x="1459654" y="196666"/>
                    <a:pt x="1461579" y="223419"/>
                  </a:cubicBezTo>
                  <a:cubicBezTo>
                    <a:pt x="1463504" y="250172"/>
                    <a:pt x="1460061" y="266890"/>
                    <a:pt x="1459252" y="290053"/>
                  </a:cubicBezTo>
                  <a:cubicBezTo>
                    <a:pt x="1458410" y="314169"/>
                    <a:pt x="1459668" y="344902"/>
                    <a:pt x="1458826" y="369018"/>
                  </a:cubicBezTo>
                  <a:cubicBezTo>
                    <a:pt x="1458202" y="396000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9173" y="405286"/>
                    <a:pt x="10270" y="373873"/>
                  </a:cubicBezTo>
                  <a:cubicBezTo>
                    <a:pt x="11090" y="350392"/>
                    <a:pt x="6633" y="332445"/>
                    <a:pt x="6619" y="314654"/>
                  </a:cubicBezTo>
                  <a:cubicBezTo>
                    <a:pt x="6605" y="296863"/>
                    <a:pt x="10911" y="282717"/>
                    <a:pt x="10185" y="267125"/>
                  </a:cubicBezTo>
                  <a:cubicBezTo>
                    <a:pt x="9459" y="251533"/>
                    <a:pt x="3795" y="240850"/>
                    <a:pt x="4165" y="221166"/>
                  </a:cubicBezTo>
                  <a:cubicBezTo>
                    <a:pt x="3717" y="160269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Abgerundetes Rechteck 217"/>
            <p:cNvSpPr/>
            <p:nvPr/>
          </p:nvSpPr>
          <p:spPr>
            <a:xfrm rot="60000">
              <a:off x="3878659" y="3276149"/>
              <a:ext cx="2824990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4164 w 1462155"/>
                <a:gd name="connsiteY5" fmla="*/ 1328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2985 w 1459498"/>
                <a:gd name="connsiteY8" fmla="*/ 3603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6314 w 1459498"/>
                <a:gd name="connsiteY18" fmla="*/ 221000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9498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2128" y="109264"/>
                    <a:pt x="1454164" y="132844"/>
                  </a:cubicBezTo>
                  <a:cubicBezTo>
                    <a:pt x="1455402" y="167601"/>
                    <a:pt x="1454927" y="197032"/>
                    <a:pt x="1456852" y="223785"/>
                  </a:cubicBezTo>
                  <a:cubicBezTo>
                    <a:pt x="1458777" y="250538"/>
                    <a:pt x="1460061" y="266890"/>
                    <a:pt x="1459252" y="290053"/>
                  </a:cubicBezTo>
                  <a:cubicBezTo>
                    <a:pt x="1458410" y="314169"/>
                    <a:pt x="1457695" y="335947"/>
                    <a:pt x="1456853" y="360063"/>
                  </a:cubicBezTo>
                  <a:cubicBezTo>
                    <a:pt x="1456229" y="387045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4875" y="405619"/>
                    <a:pt x="5972" y="374206"/>
                  </a:cubicBezTo>
                  <a:cubicBezTo>
                    <a:pt x="6792" y="350725"/>
                    <a:pt x="6633" y="332445"/>
                    <a:pt x="6619" y="314654"/>
                  </a:cubicBezTo>
                  <a:cubicBezTo>
                    <a:pt x="6605" y="296863"/>
                    <a:pt x="7050" y="284921"/>
                    <a:pt x="6324" y="269329"/>
                  </a:cubicBezTo>
                  <a:cubicBezTo>
                    <a:pt x="5598" y="253737"/>
                    <a:pt x="5944" y="240684"/>
                    <a:pt x="6314" y="221000"/>
                  </a:cubicBezTo>
                  <a:cubicBezTo>
                    <a:pt x="5866" y="160103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Abgerundetes Rechteck 217"/>
            <p:cNvSpPr/>
            <p:nvPr/>
          </p:nvSpPr>
          <p:spPr>
            <a:xfrm rot="21540000">
              <a:off x="3904907" y="3044664"/>
              <a:ext cx="2661325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1342 w 1462155"/>
                <a:gd name="connsiteY5" fmla="*/ 129799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351"/>
                <a:gd name="connsiteY0" fmla="*/ 20456 h 534526"/>
                <a:gd name="connsiteX1" fmla="*/ 26030 w 1459351"/>
                <a:gd name="connsiteY1" fmla="*/ 0 h 534526"/>
                <a:gd name="connsiteX2" fmla="*/ 1429690 w 1459351"/>
                <a:gd name="connsiteY2" fmla="*/ 0 h 534526"/>
                <a:gd name="connsiteX3" fmla="*/ 1450146 w 1459351"/>
                <a:gd name="connsiteY3" fmla="*/ 20456 h 534526"/>
                <a:gd name="connsiteX4" fmla="*/ 1453172 w 1459351"/>
                <a:gd name="connsiteY4" fmla="*/ 82070 h 534526"/>
                <a:gd name="connsiteX5" fmla="*/ 1451342 w 1459351"/>
                <a:gd name="connsiteY5" fmla="*/ 129799 h 534526"/>
                <a:gd name="connsiteX6" fmla="*/ 1453812 w 1459351"/>
                <a:gd name="connsiteY6" fmla="*/ 230473 h 534526"/>
                <a:gd name="connsiteX7" fmla="*/ 1459252 w 1459351"/>
                <a:gd name="connsiteY7" fmla="*/ 290053 h 534526"/>
                <a:gd name="connsiteX8" fmla="*/ 1452985 w 1459351"/>
                <a:gd name="connsiteY8" fmla="*/ 360363 h 534526"/>
                <a:gd name="connsiteX9" fmla="*/ 1455505 w 1459351"/>
                <a:gd name="connsiteY9" fmla="*/ 451947 h 534526"/>
                <a:gd name="connsiteX10" fmla="*/ 1450146 w 1459351"/>
                <a:gd name="connsiteY10" fmla="*/ 514070 h 534526"/>
                <a:gd name="connsiteX11" fmla="*/ 1429690 w 1459351"/>
                <a:gd name="connsiteY11" fmla="*/ 534526 h 534526"/>
                <a:gd name="connsiteX12" fmla="*/ 26030 w 1459351"/>
                <a:gd name="connsiteY12" fmla="*/ 534526 h 534526"/>
                <a:gd name="connsiteX13" fmla="*/ 5574 w 1459351"/>
                <a:gd name="connsiteY13" fmla="*/ 514070 h 534526"/>
                <a:gd name="connsiteX14" fmla="*/ 3603 w 1459351"/>
                <a:gd name="connsiteY14" fmla="*/ 455605 h 534526"/>
                <a:gd name="connsiteX15" fmla="*/ 10270 w 1459351"/>
                <a:gd name="connsiteY15" fmla="*/ 373873 h 534526"/>
                <a:gd name="connsiteX16" fmla="*/ 6619 w 1459351"/>
                <a:gd name="connsiteY16" fmla="*/ 314654 h 534526"/>
                <a:gd name="connsiteX17" fmla="*/ 10185 w 1459351"/>
                <a:gd name="connsiteY17" fmla="*/ 267125 h 534526"/>
                <a:gd name="connsiteX18" fmla="*/ 4165 w 1459351"/>
                <a:gd name="connsiteY18" fmla="*/ 221166 h 534526"/>
                <a:gd name="connsiteX19" fmla="*/ 4788 w 1459351"/>
                <a:gd name="connsiteY19" fmla="*/ 148754 h 534526"/>
                <a:gd name="connsiteX20" fmla="*/ 31 w 1459351"/>
                <a:gd name="connsiteY20" fmla="*/ 66623 h 534526"/>
                <a:gd name="connsiteX21" fmla="*/ 5574 w 1459351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1342 w 1455547"/>
                <a:gd name="connsiteY5" fmla="*/ 1297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7455 w 1455547"/>
                <a:gd name="connsiteY17" fmla="*/ 266926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10329 w 1455606"/>
                <a:gd name="connsiteY15" fmla="*/ 373873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3049 w 1455606"/>
                <a:gd name="connsiteY15" fmla="*/ 373341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5606" h="534526">
                  <a:moveTo>
                    <a:pt x="5633" y="20456"/>
                  </a:moveTo>
                  <a:cubicBezTo>
                    <a:pt x="5633" y="9158"/>
                    <a:pt x="14791" y="0"/>
                    <a:pt x="26089" y="0"/>
                  </a:cubicBezTo>
                  <a:lnTo>
                    <a:pt x="1429749" y="0"/>
                  </a:lnTo>
                  <a:cubicBezTo>
                    <a:pt x="1441047" y="0"/>
                    <a:pt x="1450205" y="9158"/>
                    <a:pt x="1450205" y="20456"/>
                  </a:cubicBezTo>
                  <a:cubicBezTo>
                    <a:pt x="1453484" y="34112"/>
                    <a:pt x="1453638" y="63891"/>
                    <a:pt x="1453231" y="82070"/>
                  </a:cubicBezTo>
                  <a:cubicBezTo>
                    <a:pt x="1452824" y="100249"/>
                    <a:pt x="1450730" y="106319"/>
                    <a:pt x="1452766" y="129899"/>
                  </a:cubicBezTo>
                  <a:cubicBezTo>
                    <a:pt x="1454004" y="164656"/>
                    <a:pt x="1451946" y="203720"/>
                    <a:pt x="1453871" y="230473"/>
                  </a:cubicBezTo>
                  <a:cubicBezTo>
                    <a:pt x="1455796" y="257226"/>
                    <a:pt x="1455099" y="270334"/>
                    <a:pt x="1454290" y="293497"/>
                  </a:cubicBezTo>
                  <a:cubicBezTo>
                    <a:pt x="1453448" y="317613"/>
                    <a:pt x="1453886" y="336247"/>
                    <a:pt x="1453044" y="360363"/>
                  </a:cubicBezTo>
                  <a:cubicBezTo>
                    <a:pt x="1452420" y="387345"/>
                    <a:pt x="1456037" y="426329"/>
                    <a:pt x="1455564" y="451947"/>
                  </a:cubicBezTo>
                  <a:cubicBezTo>
                    <a:pt x="1455091" y="477565"/>
                    <a:pt x="1454507" y="500307"/>
                    <a:pt x="1450205" y="514070"/>
                  </a:cubicBezTo>
                  <a:cubicBezTo>
                    <a:pt x="1450205" y="525368"/>
                    <a:pt x="1441047" y="534526"/>
                    <a:pt x="1429749" y="534526"/>
                  </a:cubicBezTo>
                  <a:lnTo>
                    <a:pt x="26089" y="534526"/>
                  </a:lnTo>
                  <a:cubicBezTo>
                    <a:pt x="14791" y="534526"/>
                    <a:pt x="5633" y="525368"/>
                    <a:pt x="5633" y="514070"/>
                  </a:cubicBezTo>
                  <a:cubicBezTo>
                    <a:pt x="1895" y="500916"/>
                    <a:pt x="2894" y="496762"/>
                    <a:pt x="3662" y="455605"/>
                  </a:cubicBezTo>
                  <a:cubicBezTo>
                    <a:pt x="3493" y="432206"/>
                    <a:pt x="1952" y="404754"/>
                    <a:pt x="3049" y="373341"/>
                  </a:cubicBezTo>
                  <a:cubicBezTo>
                    <a:pt x="3869" y="349860"/>
                    <a:pt x="6692" y="332445"/>
                    <a:pt x="6678" y="314654"/>
                  </a:cubicBezTo>
                  <a:cubicBezTo>
                    <a:pt x="6664" y="296863"/>
                    <a:pt x="8240" y="282518"/>
                    <a:pt x="7514" y="266926"/>
                  </a:cubicBezTo>
                  <a:cubicBezTo>
                    <a:pt x="6788" y="251334"/>
                    <a:pt x="3854" y="240850"/>
                    <a:pt x="4224" y="221166"/>
                  </a:cubicBezTo>
                  <a:cubicBezTo>
                    <a:pt x="3776" y="160269"/>
                    <a:pt x="2351" y="174278"/>
                    <a:pt x="1662" y="148521"/>
                  </a:cubicBezTo>
                  <a:cubicBezTo>
                    <a:pt x="973" y="122764"/>
                    <a:pt x="-358" y="87995"/>
                    <a:pt x="90" y="66623"/>
                  </a:cubicBezTo>
                  <a:cubicBezTo>
                    <a:pt x="325" y="33171"/>
                    <a:pt x="1935" y="31582"/>
                    <a:pt x="5633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uppieren 27"/>
          <p:cNvGrpSpPr/>
          <p:nvPr/>
        </p:nvGrpSpPr>
        <p:grpSpPr>
          <a:xfrm rot="202770" flipH="1" flipV="1">
            <a:off x="2508177" y="4010024"/>
            <a:ext cx="862243" cy="209640"/>
            <a:chOff x="3878659" y="3044664"/>
            <a:chExt cx="2824990" cy="1086649"/>
          </a:xfrm>
          <a:solidFill>
            <a:srgbClr val="FFC000">
              <a:alpha val="25098"/>
            </a:srgbClr>
          </a:solidFill>
        </p:grpSpPr>
        <p:sp>
          <p:nvSpPr>
            <p:cNvPr id="29" name="Abgerundetes Rechteck 217"/>
            <p:cNvSpPr/>
            <p:nvPr/>
          </p:nvSpPr>
          <p:spPr>
            <a:xfrm rot="21480000" flipH="1">
              <a:off x="3939202" y="3596787"/>
              <a:ext cx="2742587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8826 w 1462155"/>
                <a:gd name="connsiteY8" fmla="*/ 369018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62155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5006" y="108364"/>
                    <a:pt x="1457042" y="131944"/>
                  </a:cubicBezTo>
                  <a:cubicBezTo>
                    <a:pt x="1458280" y="166701"/>
                    <a:pt x="1459654" y="196666"/>
                    <a:pt x="1461579" y="223419"/>
                  </a:cubicBezTo>
                  <a:cubicBezTo>
                    <a:pt x="1463504" y="250172"/>
                    <a:pt x="1460061" y="266890"/>
                    <a:pt x="1459252" y="290053"/>
                  </a:cubicBezTo>
                  <a:cubicBezTo>
                    <a:pt x="1458410" y="314169"/>
                    <a:pt x="1459668" y="344902"/>
                    <a:pt x="1458826" y="369018"/>
                  </a:cubicBezTo>
                  <a:cubicBezTo>
                    <a:pt x="1458202" y="396000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9173" y="405286"/>
                    <a:pt x="10270" y="373873"/>
                  </a:cubicBezTo>
                  <a:cubicBezTo>
                    <a:pt x="11090" y="350392"/>
                    <a:pt x="6633" y="332445"/>
                    <a:pt x="6619" y="314654"/>
                  </a:cubicBezTo>
                  <a:cubicBezTo>
                    <a:pt x="6605" y="296863"/>
                    <a:pt x="10911" y="282717"/>
                    <a:pt x="10185" y="267125"/>
                  </a:cubicBezTo>
                  <a:cubicBezTo>
                    <a:pt x="9459" y="251533"/>
                    <a:pt x="3795" y="240850"/>
                    <a:pt x="4165" y="221166"/>
                  </a:cubicBezTo>
                  <a:cubicBezTo>
                    <a:pt x="3717" y="160269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Abgerundetes Rechteck 217"/>
            <p:cNvSpPr/>
            <p:nvPr/>
          </p:nvSpPr>
          <p:spPr>
            <a:xfrm rot="60000">
              <a:off x="3878659" y="3276149"/>
              <a:ext cx="2824990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4164 w 1462155"/>
                <a:gd name="connsiteY5" fmla="*/ 1328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2985 w 1459498"/>
                <a:gd name="connsiteY8" fmla="*/ 3603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6314 w 1459498"/>
                <a:gd name="connsiteY18" fmla="*/ 221000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9498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2128" y="109264"/>
                    <a:pt x="1454164" y="132844"/>
                  </a:cubicBezTo>
                  <a:cubicBezTo>
                    <a:pt x="1455402" y="167601"/>
                    <a:pt x="1454927" y="197032"/>
                    <a:pt x="1456852" y="223785"/>
                  </a:cubicBezTo>
                  <a:cubicBezTo>
                    <a:pt x="1458777" y="250538"/>
                    <a:pt x="1460061" y="266890"/>
                    <a:pt x="1459252" y="290053"/>
                  </a:cubicBezTo>
                  <a:cubicBezTo>
                    <a:pt x="1458410" y="314169"/>
                    <a:pt x="1457695" y="335947"/>
                    <a:pt x="1456853" y="360063"/>
                  </a:cubicBezTo>
                  <a:cubicBezTo>
                    <a:pt x="1456229" y="387045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4875" y="405619"/>
                    <a:pt x="5972" y="374206"/>
                  </a:cubicBezTo>
                  <a:cubicBezTo>
                    <a:pt x="6792" y="350725"/>
                    <a:pt x="6633" y="332445"/>
                    <a:pt x="6619" y="314654"/>
                  </a:cubicBezTo>
                  <a:cubicBezTo>
                    <a:pt x="6605" y="296863"/>
                    <a:pt x="7050" y="284921"/>
                    <a:pt x="6324" y="269329"/>
                  </a:cubicBezTo>
                  <a:cubicBezTo>
                    <a:pt x="5598" y="253737"/>
                    <a:pt x="5944" y="240684"/>
                    <a:pt x="6314" y="221000"/>
                  </a:cubicBezTo>
                  <a:cubicBezTo>
                    <a:pt x="5866" y="160103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Abgerundetes Rechteck 217"/>
            <p:cNvSpPr/>
            <p:nvPr/>
          </p:nvSpPr>
          <p:spPr>
            <a:xfrm rot="21540000">
              <a:off x="3904907" y="3044664"/>
              <a:ext cx="2661325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1342 w 1462155"/>
                <a:gd name="connsiteY5" fmla="*/ 129799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351"/>
                <a:gd name="connsiteY0" fmla="*/ 20456 h 534526"/>
                <a:gd name="connsiteX1" fmla="*/ 26030 w 1459351"/>
                <a:gd name="connsiteY1" fmla="*/ 0 h 534526"/>
                <a:gd name="connsiteX2" fmla="*/ 1429690 w 1459351"/>
                <a:gd name="connsiteY2" fmla="*/ 0 h 534526"/>
                <a:gd name="connsiteX3" fmla="*/ 1450146 w 1459351"/>
                <a:gd name="connsiteY3" fmla="*/ 20456 h 534526"/>
                <a:gd name="connsiteX4" fmla="*/ 1453172 w 1459351"/>
                <a:gd name="connsiteY4" fmla="*/ 82070 h 534526"/>
                <a:gd name="connsiteX5" fmla="*/ 1451342 w 1459351"/>
                <a:gd name="connsiteY5" fmla="*/ 129799 h 534526"/>
                <a:gd name="connsiteX6" fmla="*/ 1453812 w 1459351"/>
                <a:gd name="connsiteY6" fmla="*/ 230473 h 534526"/>
                <a:gd name="connsiteX7" fmla="*/ 1459252 w 1459351"/>
                <a:gd name="connsiteY7" fmla="*/ 290053 h 534526"/>
                <a:gd name="connsiteX8" fmla="*/ 1452985 w 1459351"/>
                <a:gd name="connsiteY8" fmla="*/ 360363 h 534526"/>
                <a:gd name="connsiteX9" fmla="*/ 1455505 w 1459351"/>
                <a:gd name="connsiteY9" fmla="*/ 451947 h 534526"/>
                <a:gd name="connsiteX10" fmla="*/ 1450146 w 1459351"/>
                <a:gd name="connsiteY10" fmla="*/ 514070 h 534526"/>
                <a:gd name="connsiteX11" fmla="*/ 1429690 w 1459351"/>
                <a:gd name="connsiteY11" fmla="*/ 534526 h 534526"/>
                <a:gd name="connsiteX12" fmla="*/ 26030 w 1459351"/>
                <a:gd name="connsiteY12" fmla="*/ 534526 h 534526"/>
                <a:gd name="connsiteX13" fmla="*/ 5574 w 1459351"/>
                <a:gd name="connsiteY13" fmla="*/ 514070 h 534526"/>
                <a:gd name="connsiteX14" fmla="*/ 3603 w 1459351"/>
                <a:gd name="connsiteY14" fmla="*/ 455605 h 534526"/>
                <a:gd name="connsiteX15" fmla="*/ 10270 w 1459351"/>
                <a:gd name="connsiteY15" fmla="*/ 373873 h 534526"/>
                <a:gd name="connsiteX16" fmla="*/ 6619 w 1459351"/>
                <a:gd name="connsiteY16" fmla="*/ 314654 h 534526"/>
                <a:gd name="connsiteX17" fmla="*/ 10185 w 1459351"/>
                <a:gd name="connsiteY17" fmla="*/ 267125 h 534526"/>
                <a:gd name="connsiteX18" fmla="*/ 4165 w 1459351"/>
                <a:gd name="connsiteY18" fmla="*/ 221166 h 534526"/>
                <a:gd name="connsiteX19" fmla="*/ 4788 w 1459351"/>
                <a:gd name="connsiteY19" fmla="*/ 148754 h 534526"/>
                <a:gd name="connsiteX20" fmla="*/ 31 w 1459351"/>
                <a:gd name="connsiteY20" fmla="*/ 66623 h 534526"/>
                <a:gd name="connsiteX21" fmla="*/ 5574 w 1459351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1342 w 1455547"/>
                <a:gd name="connsiteY5" fmla="*/ 1297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7455 w 1455547"/>
                <a:gd name="connsiteY17" fmla="*/ 266926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10329 w 1455606"/>
                <a:gd name="connsiteY15" fmla="*/ 373873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3049 w 1455606"/>
                <a:gd name="connsiteY15" fmla="*/ 373341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5606" h="534526">
                  <a:moveTo>
                    <a:pt x="5633" y="20456"/>
                  </a:moveTo>
                  <a:cubicBezTo>
                    <a:pt x="5633" y="9158"/>
                    <a:pt x="14791" y="0"/>
                    <a:pt x="26089" y="0"/>
                  </a:cubicBezTo>
                  <a:lnTo>
                    <a:pt x="1429749" y="0"/>
                  </a:lnTo>
                  <a:cubicBezTo>
                    <a:pt x="1441047" y="0"/>
                    <a:pt x="1450205" y="9158"/>
                    <a:pt x="1450205" y="20456"/>
                  </a:cubicBezTo>
                  <a:cubicBezTo>
                    <a:pt x="1453484" y="34112"/>
                    <a:pt x="1453638" y="63891"/>
                    <a:pt x="1453231" y="82070"/>
                  </a:cubicBezTo>
                  <a:cubicBezTo>
                    <a:pt x="1452824" y="100249"/>
                    <a:pt x="1450730" y="106319"/>
                    <a:pt x="1452766" y="129899"/>
                  </a:cubicBezTo>
                  <a:cubicBezTo>
                    <a:pt x="1454004" y="164656"/>
                    <a:pt x="1451946" y="203720"/>
                    <a:pt x="1453871" y="230473"/>
                  </a:cubicBezTo>
                  <a:cubicBezTo>
                    <a:pt x="1455796" y="257226"/>
                    <a:pt x="1455099" y="270334"/>
                    <a:pt x="1454290" y="293497"/>
                  </a:cubicBezTo>
                  <a:cubicBezTo>
                    <a:pt x="1453448" y="317613"/>
                    <a:pt x="1453886" y="336247"/>
                    <a:pt x="1453044" y="360363"/>
                  </a:cubicBezTo>
                  <a:cubicBezTo>
                    <a:pt x="1452420" y="387345"/>
                    <a:pt x="1456037" y="426329"/>
                    <a:pt x="1455564" y="451947"/>
                  </a:cubicBezTo>
                  <a:cubicBezTo>
                    <a:pt x="1455091" y="477565"/>
                    <a:pt x="1454507" y="500307"/>
                    <a:pt x="1450205" y="514070"/>
                  </a:cubicBezTo>
                  <a:cubicBezTo>
                    <a:pt x="1450205" y="525368"/>
                    <a:pt x="1441047" y="534526"/>
                    <a:pt x="1429749" y="534526"/>
                  </a:cubicBezTo>
                  <a:lnTo>
                    <a:pt x="26089" y="534526"/>
                  </a:lnTo>
                  <a:cubicBezTo>
                    <a:pt x="14791" y="534526"/>
                    <a:pt x="5633" y="525368"/>
                    <a:pt x="5633" y="514070"/>
                  </a:cubicBezTo>
                  <a:cubicBezTo>
                    <a:pt x="1895" y="500916"/>
                    <a:pt x="2894" y="496762"/>
                    <a:pt x="3662" y="455605"/>
                  </a:cubicBezTo>
                  <a:cubicBezTo>
                    <a:pt x="3493" y="432206"/>
                    <a:pt x="1952" y="404754"/>
                    <a:pt x="3049" y="373341"/>
                  </a:cubicBezTo>
                  <a:cubicBezTo>
                    <a:pt x="3869" y="349860"/>
                    <a:pt x="6692" y="332445"/>
                    <a:pt x="6678" y="314654"/>
                  </a:cubicBezTo>
                  <a:cubicBezTo>
                    <a:pt x="6664" y="296863"/>
                    <a:pt x="8240" y="282518"/>
                    <a:pt x="7514" y="266926"/>
                  </a:cubicBezTo>
                  <a:cubicBezTo>
                    <a:pt x="6788" y="251334"/>
                    <a:pt x="3854" y="240850"/>
                    <a:pt x="4224" y="221166"/>
                  </a:cubicBezTo>
                  <a:cubicBezTo>
                    <a:pt x="3776" y="160269"/>
                    <a:pt x="2351" y="174278"/>
                    <a:pt x="1662" y="148521"/>
                  </a:cubicBezTo>
                  <a:cubicBezTo>
                    <a:pt x="973" y="122764"/>
                    <a:pt x="-358" y="87995"/>
                    <a:pt x="90" y="66623"/>
                  </a:cubicBezTo>
                  <a:cubicBezTo>
                    <a:pt x="325" y="33171"/>
                    <a:pt x="1935" y="31582"/>
                    <a:pt x="5633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2" name="Gruppieren 31"/>
          <p:cNvGrpSpPr/>
          <p:nvPr/>
        </p:nvGrpSpPr>
        <p:grpSpPr>
          <a:xfrm rot="202770" flipH="1" flipV="1">
            <a:off x="3358284" y="4024311"/>
            <a:ext cx="862243" cy="209640"/>
            <a:chOff x="3878659" y="3044664"/>
            <a:chExt cx="2824990" cy="1086649"/>
          </a:xfrm>
          <a:solidFill>
            <a:srgbClr val="FFFF00">
              <a:alpha val="25098"/>
            </a:srgbClr>
          </a:solidFill>
        </p:grpSpPr>
        <p:sp>
          <p:nvSpPr>
            <p:cNvPr id="33" name="Abgerundetes Rechteck 217"/>
            <p:cNvSpPr/>
            <p:nvPr/>
          </p:nvSpPr>
          <p:spPr>
            <a:xfrm rot="21480000" flipH="1">
              <a:off x="3939202" y="3596787"/>
              <a:ext cx="2742587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8826 w 1462155"/>
                <a:gd name="connsiteY8" fmla="*/ 369018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62155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5006" y="108364"/>
                    <a:pt x="1457042" y="131944"/>
                  </a:cubicBezTo>
                  <a:cubicBezTo>
                    <a:pt x="1458280" y="166701"/>
                    <a:pt x="1459654" y="196666"/>
                    <a:pt x="1461579" y="223419"/>
                  </a:cubicBezTo>
                  <a:cubicBezTo>
                    <a:pt x="1463504" y="250172"/>
                    <a:pt x="1460061" y="266890"/>
                    <a:pt x="1459252" y="290053"/>
                  </a:cubicBezTo>
                  <a:cubicBezTo>
                    <a:pt x="1458410" y="314169"/>
                    <a:pt x="1459668" y="344902"/>
                    <a:pt x="1458826" y="369018"/>
                  </a:cubicBezTo>
                  <a:cubicBezTo>
                    <a:pt x="1458202" y="396000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9173" y="405286"/>
                    <a:pt x="10270" y="373873"/>
                  </a:cubicBezTo>
                  <a:cubicBezTo>
                    <a:pt x="11090" y="350392"/>
                    <a:pt x="6633" y="332445"/>
                    <a:pt x="6619" y="314654"/>
                  </a:cubicBezTo>
                  <a:cubicBezTo>
                    <a:pt x="6605" y="296863"/>
                    <a:pt x="10911" y="282717"/>
                    <a:pt x="10185" y="267125"/>
                  </a:cubicBezTo>
                  <a:cubicBezTo>
                    <a:pt x="9459" y="251533"/>
                    <a:pt x="3795" y="240850"/>
                    <a:pt x="4165" y="221166"/>
                  </a:cubicBezTo>
                  <a:cubicBezTo>
                    <a:pt x="3717" y="160269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Abgerundetes Rechteck 217"/>
            <p:cNvSpPr/>
            <p:nvPr/>
          </p:nvSpPr>
          <p:spPr>
            <a:xfrm rot="60000">
              <a:off x="3878659" y="3276149"/>
              <a:ext cx="2824990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4164 w 1462155"/>
                <a:gd name="connsiteY5" fmla="*/ 1328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2985 w 1459498"/>
                <a:gd name="connsiteY8" fmla="*/ 3603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6314 w 1459498"/>
                <a:gd name="connsiteY18" fmla="*/ 221000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9498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2128" y="109264"/>
                    <a:pt x="1454164" y="132844"/>
                  </a:cubicBezTo>
                  <a:cubicBezTo>
                    <a:pt x="1455402" y="167601"/>
                    <a:pt x="1454927" y="197032"/>
                    <a:pt x="1456852" y="223785"/>
                  </a:cubicBezTo>
                  <a:cubicBezTo>
                    <a:pt x="1458777" y="250538"/>
                    <a:pt x="1460061" y="266890"/>
                    <a:pt x="1459252" y="290053"/>
                  </a:cubicBezTo>
                  <a:cubicBezTo>
                    <a:pt x="1458410" y="314169"/>
                    <a:pt x="1457695" y="335947"/>
                    <a:pt x="1456853" y="360063"/>
                  </a:cubicBezTo>
                  <a:cubicBezTo>
                    <a:pt x="1456229" y="387045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4875" y="405619"/>
                    <a:pt x="5972" y="374206"/>
                  </a:cubicBezTo>
                  <a:cubicBezTo>
                    <a:pt x="6792" y="350725"/>
                    <a:pt x="6633" y="332445"/>
                    <a:pt x="6619" y="314654"/>
                  </a:cubicBezTo>
                  <a:cubicBezTo>
                    <a:pt x="6605" y="296863"/>
                    <a:pt x="7050" y="284921"/>
                    <a:pt x="6324" y="269329"/>
                  </a:cubicBezTo>
                  <a:cubicBezTo>
                    <a:pt x="5598" y="253737"/>
                    <a:pt x="5944" y="240684"/>
                    <a:pt x="6314" y="221000"/>
                  </a:cubicBezTo>
                  <a:cubicBezTo>
                    <a:pt x="5866" y="160103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Abgerundetes Rechteck 217"/>
            <p:cNvSpPr/>
            <p:nvPr/>
          </p:nvSpPr>
          <p:spPr>
            <a:xfrm rot="21540000">
              <a:off x="3904907" y="3044664"/>
              <a:ext cx="2661325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1342 w 1462155"/>
                <a:gd name="connsiteY5" fmla="*/ 129799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351"/>
                <a:gd name="connsiteY0" fmla="*/ 20456 h 534526"/>
                <a:gd name="connsiteX1" fmla="*/ 26030 w 1459351"/>
                <a:gd name="connsiteY1" fmla="*/ 0 h 534526"/>
                <a:gd name="connsiteX2" fmla="*/ 1429690 w 1459351"/>
                <a:gd name="connsiteY2" fmla="*/ 0 h 534526"/>
                <a:gd name="connsiteX3" fmla="*/ 1450146 w 1459351"/>
                <a:gd name="connsiteY3" fmla="*/ 20456 h 534526"/>
                <a:gd name="connsiteX4" fmla="*/ 1453172 w 1459351"/>
                <a:gd name="connsiteY4" fmla="*/ 82070 h 534526"/>
                <a:gd name="connsiteX5" fmla="*/ 1451342 w 1459351"/>
                <a:gd name="connsiteY5" fmla="*/ 129799 h 534526"/>
                <a:gd name="connsiteX6" fmla="*/ 1453812 w 1459351"/>
                <a:gd name="connsiteY6" fmla="*/ 230473 h 534526"/>
                <a:gd name="connsiteX7" fmla="*/ 1459252 w 1459351"/>
                <a:gd name="connsiteY7" fmla="*/ 290053 h 534526"/>
                <a:gd name="connsiteX8" fmla="*/ 1452985 w 1459351"/>
                <a:gd name="connsiteY8" fmla="*/ 360363 h 534526"/>
                <a:gd name="connsiteX9" fmla="*/ 1455505 w 1459351"/>
                <a:gd name="connsiteY9" fmla="*/ 451947 h 534526"/>
                <a:gd name="connsiteX10" fmla="*/ 1450146 w 1459351"/>
                <a:gd name="connsiteY10" fmla="*/ 514070 h 534526"/>
                <a:gd name="connsiteX11" fmla="*/ 1429690 w 1459351"/>
                <a:gd name="connsiteY11" fmla="*/ 534526 h 534526"/>
                <a:gd name="connsiteX12" fmla="*/ 26030 w 1459351"/>
                <a:gd name="connsiteY12" fmla="*/ 534526 h 534526"/>
                <a:gd name="connsiteX13" fmla="*/ 5574 w 1459351"/>
                <a:gd name="connsiteY13" fmla="*/ 514070 h 534526"/>
                <a:gd name="connsiteX14" fmla="*/ 3603 w 1459351"/>
                <a:gd name="connsiteY14" fmla="*/ 455605 h 534526"/>
                <a:gd name="connsiteX15" fmla="*/ 10270 w 1459351"/>
                <a:gd name="connsiteY15" fmla="*/ 373873 h 534526"/>
                <a:gd name="connsiteX16" fmla="*/ 6619 w 1459351"/>
                <a:gd name="connsiteY16" fmla="*/ 314654 h 534526"/>
                <a:gd name="connsiteX17" fmla="*/ 10185 w 1459351"/>
                <a:gd name="connsiteY17" fmla="*/ 267125 h 534526"/>
                <a:gd name="connsiteX18" fmla="*/ 4165 w 1459351"/>
                <a:gd name="connsiteY18" fmla="*/ 221166 h 534526"/>
                <a:gd name="connsiteX19" fmla="*/ 4788 w 1459351"/>
                <a:gd name="connsiteY19" fmla="*/ 148754 h 534526"/>
                <a:gd name="connsiteX20" fmla="*/ 31 w 1459351"/>
                <a:gd name="connsiteY20" fmla="*/ 66623 h 534526"/>
                <a:gd name="connsiteX21" fmla="*/ 5574 w 1459351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1342 w 1455547"/>
                <a:gd name="connsiteY5" fmla="*/ 1297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7455 w 1455547"/>
                <a:gd name="connsiteY17" fmla="*/ 266926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10329 w 1455606"/>
                <a:gd name="connsiteY15" fmla="*/ 373873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3049 w 1455606"/>
                <a:gd name="connsiteY15" fmla="*/ 373341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5606" h="534526">
                  <a:moveTo>
                    <a:pt x="5633" y="20456"/>
                  </a:moveTo>
                  <a:cubicBezTo>
                    <a:pt x="5633" y="9158"/>
                    <a:pt x="14791" y="0"/>
                    <a:pt x="26089" y="0"/>
                  </a:cubicBezTo>
                  <a:lnTo>
                    <a:pt x="1429749" y="0"/>
                  </a:lnTo>
                  <a:cubicBezTo>
                    <a:pt x="1441047" y="0"/>
                    <a:pt x="1450205" y="9158"/>
                    <a:pt x="1450205" y="20456"/>
                  </a:cubicBezTo>
                  <a:cubicBezTo>
                    <a:pt x="1453484" y="34112"/>
                    <a:pt x="1453638" y="63891"/>
                    <a:pt x="1453231" y="82070"/>
                  </a:cubicBezTo>
                  <a:cubicBezTo>
                    <a:pt x="1452824" y="100249"/>
                    <a:pt x="1450730" y="106319"/>
                    <a:pt x="1452766" y="129899"/>
                  </a:cubicBezTo>
                  <a:cubicBezTo>
                    <a:pt x="1454004" y="164656"/>
                    <a:pt x="1451946" y="203720"/>
                    <a:pt x="1453871" y="230473"/>
                  </a:cubicBezTo>
                  <a:cubicBezTo>
                    <a:pt x="1455796" y="257226"/>
                    <a:pt x="1455099" y="270334"/>
                    <a:pt x="1454290" y="293497"/>
                  </a:cubicBezTo>
                  <a:cubicBezTo>
                    <a:pt x="1453448" y="317613"/>
                    <a:pt x="1453886" y="336247"/>
                    <a:pt x="1453044" y="360363"/>
                  </a:cubicBezTo>
                  <a:cubicBezTo>
                    <a:pt x="1452420" y="387345"/>
                    <a:pt x="1456037" y="426329"/>
                    <a:pt x="1455564" y="451947"/>
                  </a:cubicBezTo>
                  <a:cubicBezTo>
                    <a:pt x="1455091" y="477565"/>
                    <a:pt x="1454507" y="500307"/>
                    <a:pt x="1450205" y="514070"/>
                  </a:cubicBezTo>
                  <a:cubicBezTo>
                    <a:pt x="1450205" y="525368"/>
                    <a:pt x="1441047" y="534526"/>
                    <a:pt x="1429749" y="534526"/>
                  </a:cubicBezTo>
                  <a:lnTo>
                    <a:pt x="26089" y="534526"/>
                  </a:lnTo>
                  <a:cubicBezTo>
                    <a:pt x="14791" y="534526"/>
                    <a:pt x="5633" y="525368"/>
                    <a:pt x="5633" y="514070"/>
                  </a:cubicBezTo>
                  <a:cubicBezTo>
                    <a:pt x="1895" y="500916"/>
                    <a:pt x="2894" y="496762"/>
                    <a:pt x="3662" y="455605"/>
                  </a:cubicBezTo>
                  <a:cubicBezTo>
                    <a:pt x="3493" y="432206"/>
                    <a:pt x="1952" y="404754"/>
                    <a:pt x="3049" y="373341"/>
                  </a:cubicBezTo>
                  <a:cubicBezTo>
                    <a:pt x="3869" y="349860"/>
                    <a:pt x="6692" y="332445"/>
                    <a:pt x="6678" y="314654"/>
                  </a:cubicBezTo>
                  <a:cubicBezTo>
                    <a:pt x="6664" y="296863"/>
                    <a:pt x="8240" y="282518"/>
                    <a:pt x="7514" y="266926"/>
                  </a:cubicBezTo>
                  <a:cubicBezTo>
                    <a:pt x="6788" y="251334"/>
                    <a:pt x="3854" y="240850"/>
                    <a:pt x="4224" y="221166"/>
                  </a:cubicBezTo>
                  <a:cubicBezTo>
                    <a:pt x="3776" y="160269"/>
                    <a:pt x="2351" y="174278"/>
                    <a:pt x="1662" y="148521"/>
                  </a:cubicBezTo>
                  <a:cubicBezTo>
                    <a:pt x="973" y="122764"/>
                    <a:pt x="-358" y="87995"/>
                    <a:pt x="90" y="66623"/>
                  </a:cubicBezTo>
                  <a:cubicBezTo>
                    <a:pt x="325" y="33171"/>
                    <a:pt x="1935" y="31582"/>
                    <a:pt x="5633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" name="Gruppieren 35"/>
          <p:cNvGrpSpPr/>
          <p:nvPr/>
        </p:nvGrpSpPr>
        <p:grpSpPr>
          <a:xfrm flipH="1" flipV="1">
            <a:off x="4210773" y="4036216"/>
            <a:ext cx="862243" cy="209640"/>
            <a:chOff x="3878659" y="3044664"/>
            <a:chExt cx="2824990" cy="1086649"/>
          </a:xfrm>
          <a:solidFill>
            <a:srgbClr val="92D050">
              <a:alpha val="25098"/>
            </a:srgbClr>
          </a:solidFill>
        </p:grpSpPr>
        <p:sp>
          <p:nvSpPr>
            <p:cNvPr id="37" name="Abgerundetes Rechteck 217"/>
            <p:cNvSpPr/>
            <p:nvPr/>
          </p:nvSpPr>
          <p:spPr>
            <a:xfrm rot="21480000" flipH="1">
              <a:off x="3939202" y="3596787"/>
              <a:ext cx="2742587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8826 w 1462155"/>
                <a:gd name="connsiteY8" fmla="*/ 369018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62155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5006" y="108364"/>
                    <a:pt x="1457042" y="131944"/>
                  </a:cubicBezTo>
                  <a:cubicBezTo>
                    <a:pt x="1458280" y="166701"/>
                    <a:pt x="1459654" y="196666"/>
                    <a:pt x="1461579" y="223419"/>
                  </a:cubicBezTo>
                  <a:cubicBezTo>
                    <a:pt x="1463504" y="250172"/>
                    <a:pt x="1460061" y="266890"/>
                    <a:pt x="1459252" y="290053"/>
                  </a:cubicBezTo>
                  <a:cubicBezTo>
                    <a:pt x="1458410" y="314169"/>
                    <a:pt x="1459668" y="344902"/>
                    <a:pt x="1458826" y="369018"/>
                  </a:cubicBezTo>
                  <a:cubicBezTo>
                    <a:pt x="1458202" y="396000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9173" y="405286"/>
                    <a:pt x="10270" y="373873"/>
                  </a:cubicBezTo>
                  <a:cubicBezTo>
                    <a:pt x="11090" y="350392"/>
                    <a:pt x="6633" y="332445"/>
                    <a:pt x="6619" y="314654"/>
                  </a:cubicBezTo>
                  <a:cubicBezTo>
                    <a:pt x="6605" y="296863"/>
                    <a:pt x="10911" y="282717"/>
                    <a:pt x="10185" y="267125"/>
                  </a:cubicBezTo>
                  <a:cubicBezTo>
                    <a:pt x="9459" y="251533"/>
                    <a:pt x="3795" y="240850"/>
                    <a:pt x="4165" y="221166"/>
                  </a:cubicBezTo>
                  <a:cubicBezTo>
                    <a:pt x="3717" y="160269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Abgerundetes Rechteck 217"/>
            <p:cNvSpPr/>
            <p:nvPr/>
          </p:nvSpPr>
          <p:spPr>
            <a:xfrm rot="60000">
              <a:off x="3878659" y="3276149"/>
              <a:ext cx="2824990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4164 w 1462155"/>
                <a:gd name="connsiteY5" fmla="*/ 1328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2985 w 1459498"/>
                <a:gd name="connsiteY8" fmla="*/ 3603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6314 w 1459498"/>
                <a:gd name="connsiteY18" fmla="*/ 221000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9498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2128" y="109264"/>
                    <a:pt x="1454164" y="132844"/>
                  </a:cubicBezTo>
                  <a:cubicBezTo>
                    <a:pt x="1455402" y="167601"/>
                    <a:pt x="1454927" y="197032"/>
                    <a:pt x="1456852" y="223785"/>
                  </a:cubicBezTo>
                  <a:cubicBezTo>
                    <a:pt x="1458777" y="250538"/>
                    <a:pt x="1460061" y="266890"/>
                    <a:pt x="1459252" y="290053"/>
                  </a:cubicBezTo>
                  <a:cubicBezTo>
                    <a:pt x="1458410" y="314169"/>
                    <a:pt x="1457695" y="335947"/>
                    <a:pt x="1456853" y="360063"/>
                  </a:cubicBezTo>
                  <a:cubicBezTo>
                    <a:pt x="1456229" y="387045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4875" y="405619"/>
                    <a:pt x="5972" y="374206"/>
                  </a:cubicBezTo>
                  <a:cubicBezTo>
                    <a:pt x="6792" y="350725"/>
                    <a:pt x="6633" y="332445"/>
                    <a:pt x="6619" y="314654"/>
                  </a:cubicBezTo>
                  <a:cubicBezTo>
                    <a:pt x="6605" y="296863"/>
                    <a:pt x="7050" y="284921"/>
                    <a:pt x="6324" y="269329"/>
                  </a:cubicBezTo>
                  <a:cubicBezTo>
                    <a:pt x="5598" y="253737"/>
                    <a:pt x="5944" y="240684"/>
                    <a:pt x="6314" y="221000"/>
                  </a:cubicBezTo>
                  <a:cubicBezTo>
                    <a:pt x="5866" y="160103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Abgerundetes Rechteck 217"/>
            <p:cNvSpPr/>
            <p:nvPr/>
          </p:nvSpPr>
          <p:spPr>
            <a:xfrm rot="21540000">
              <a:off x="3904907" y="3044664"/>
              <a:ext cx="2661325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1342 w 1462155"/>
                <a:gd name="connsiteY5" fmla="*/ 129799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351"/>
                <a:gd name="connsiteY0" fmla="*/ 20456 h 534526"/>
                <a:gd name="connsiteX1" fmla="*/ 26030 w 1459351"/>
                <a:gd name="connsiteY1" fmla="*/ 0 h 534526"/>
                <a:gd name="connsiteX2" fmla="*/ 1429690 w 1459351"/>
                <a:gd name="connsiteY2" fmla="*/ 0 h 534526"/>
                <a:gd name="connsiteX3" fmla="*/ 1450146 w 1459351"/>
                <a:gd name="connsiteY3" fmla="*/ 20456 h 534526"/>
                <a:gd name="connsiteX4" fmla="*/ 1453172 w 1459351"/>
                <a:gd name="connsiteY4" fmla="*/ 82070 h 534526"/>
                <a:gd name="connsiteX5" fmla="*/ 1451342 w 1459351"/>
                <a:gd name="connsiteY5" fmla="*/ 129799 h 534526"/>
                <a:gd name="connsiteX6" fmla="*/ 1453812 w 1459351"/>
                <a:gd name="connsiteY6" fmla="*/ 230473 h 534526"/>
                <a:gd name="connsiteX7" fmla="*/ 1459252 w 1459351"/>
                <a:gd name="connsiteY7" fmla="*/ 290053 h 534526"/>
                <a:gd name="connsiteX8" fmla="*/ 1452985 w 1459351"/>
                <a:gd name="connsiteY8" fmla="*/ 360363 h 534526"/>
                <a:gd name="connsiteX9" fmla="*/ 1455505 w 1459351"/>
                <a:gd name="connsiteY9" fmla="*/ 451947 h 534526"/>
                <a:gd name="connsiteX10" fmla="*/ 1450146 w 1459351"/>
                <a:gd name="connsiteY10" fmla="*/ 514070 h 534526"/>
                <a:gd name="connsiteX11" fmla="*/ 1429690 w 1459351"/>
                <a:gd name="connsiteY11" fmla="*/ 534526 h 534526"/>
                <a:gd name="connsiteX12" fmla="*/ 26030 w 1459351"/>
                <a:gd name="connsiteY12" fmla="*/ 534526 h 534526"/>
                <a:gd name="connsiteX13" fmla="*/ 5574 w 1459351"/>
                <a:gd name="connsiteY13" fmla="*/ 514070 h 534526"/>
                <a:gd name="connsiteX14" fmla="*/ 3603 w 1459351"/>
                <a:gd name="connsiteY14" fmla="*/ 455605 h 534526"/>
                <a:gd name="connsiteX15" fmla="*/ 10270 w 1459351"/>
                <a:gd name="connsiteY15" fmla="*/ 373873 h 534526"/>
                <a:gd name="connsiteX16" fmla="*/ 6619 w 1459351"/>
                <a:gd name="connsiteY16" fmla="*/ 314654 h 534526"/>
                <a:gd name="connsiteX17" fmla="*/ 10185 w 1459351"/>
                <a:gd name="connsiteY17" fmla="*/ 267125 h 534526"/>
                <a:gd name="connsiteX18" fmla="*/ 4165 w 1459351"/>
                <a:gd name="connsiteY18" fmla="*/ 221166 h 534526"/>
                <a:gd name="connsiteX19" fmla="*/ 4788 w 1459351"/>
                <a:gd name="connsiteY19" fmla="*/ 148754 h 534526"/>
                <a:gd name="connsiteX20" fmla="*/ 31 w 1459351"/>
                <a:gd name="connsiteY20" fmla="*/ 66623 h 534526"/>
                <a:gd name="connsiteX21" fmla="*/ 5574 w 1459351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1342 w 1455547"/>
                <a:gd name="connsiteY5" fmla="*/ 1297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7455 w 1455547"/>
                <a:gd name="connsiteY17" fmla="*/ 266926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10329 w 1455606"/>
                <a:gd name="connsiteY15" fmla="*/ 373873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3049 w 1455606"/>
                <a:gd name="connsiteY15" fmla="*/ 373341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5606" h="534526">
                  <a:moveTo>
                    <a:pt x="5633" y="20456"/>
                  </a:moveTo>
                  <a:cubicBezTo>
                    <a:pt x="5633" y="9158"/>
                    <a:pt x="14791" y="0"/>
                    <a:pt x="26089" y="0"/>
                  </a:cubicBezTo>
                  <a:lnTo>
                    <a:pt x="1429749" y="0"/>
                  </a:lnTo>
                  <a:cubicBezTo>
                    <a:pt x="1441047" y="0"/>
                    <a:pt x="1450205" y="9158"/>
                    <a:pt x="1450205" y="20456"/>
                  </a:cubicBezTo>
                  <a:cubicBezTo>
                    <a:pt x="1453484" y="34112"/>
                    <a:pt x="1453638" y="63891"/>
                    <a:pt x="1453231" y="82070"/>
                  </a:cubicBezTo>
                  <a:cubicBezTo>
                    <a:pt x="1452824" y="100249"/>
                    <a:pt x="1450730" y="106319"/>
                    <a:pt x="1452766" y="129899"/>
                  </a:cubicBezTo>
                  <a:cubicBezTo>
                    <a:pt x="1454004" y="164656"/>
                    <a:pt x="1451946" y="203720"/>
                    <a:pt x="1453871" y="230473"/>
                  </a:cubicBezTo>
                  <a:cubicBezTo>
                    <a:pt x="1455796" y="257226"/>
                    <a:pt x="1455099" y="270334"/>
                    <a:pt x="1454290" y="293497"/>
                  </a:cubicBezTo>
                  <a:cubicBezTo>
                    <a:pt x="1453448" y="317613"/>
                    <a:pt x="1453886" y="336247"/>
                    <a:pt x="1453044" y="360363"/>
                  </a:cubicBezTo>
                  <a:cubicBezTo>
                    <a:pt x="1452420" y="387345"/>
                    <a:pt x="1456037" y="426329"/>
                    <a:pt x="1455564" y="451947"/>
                  </a:cubicBezTo>
                  <a:cubicBezTo>
                    <a:pt x="1455091" y="477565"/>
                    <a:pt x="1454507" y="500307"/>
                    <a:pt x="1450205" y="514070"/>
                  </a:cubicBezTo>
                  <a:cubicBezTo>
                    <a:pt x="1450205" y="525368"/>
                    <a:pt x="1441047" y="534526"/>
                    <a:pt x="1429749" y="534526"/>
                  </a:cubicBezTo>
                  <a:lnTo>
                    <a:pt x="26089" y="534526"/>
                  </a:lnTo>
                  <a:cubicBezTo>
                    <a:pt x="14791" y="534526"/>
                    <a:pt x="5633" y="525368"/>
                    <a:pt x="5633" y="514070"/>
                  </a:cubicBezTo>
                  <a:cubicBezTo>
                    <a:pt x="1895" y="500916"/>
                    <a:pt x="2894" y="496762"/>
                    <a:pt x="3662" y="455605"/>
                  </a:cubicBezTo>
                  <a:cubicBezTo>
                    <a:pt x="3493" y="432206"/>
                    <a:pt x="1952" y="404754"/>
                    <a:pt x="3049" y="373341"/>
                  </a:cubicBezTo>
                  <a:cubicBezTo>
                    <a:pt x="3869" y="349860"/>
                    <a:pt x="6692" y="332445"/>
                    <a:pt x="6678" y="314654"/>
                  </a:cubicBezTo>
                  <a:cubicBezTo>
                    <a:pt x="6664" y="296863"/>
                    <a:pt x="8240" y="282518"/>
                    <a:pt x="7514" y="266926"/>
                  </a:cubicBezTo>
                  <a:cubicBezTo>
                    <a:pt x="6788" y="251334"/>
                    <a:pt x="3854" y="240850"/>
                    <a:pt x="4224" y="221166"/>
                  </a:cubicBezTo>
                  <a:cubicBezTo>
                    <a:pt x="3776" y="160269"/>
                    <a:pt x="2351" y="174278"/>
                    <a:pt x="1662" y="148521"/>
                  </a:cubicBezTo>
                  <a:cubicBezTo>
                    <a:pt x="973" y="122764"/>
                    <a:pt x="-358" y="87995"/>
                    <a:pt x="90" y="66623"/>
                  </a:cubicBezTo>
                  <a:cubicBezTo>
                    <a:pt x="325" y="33171"/>
                    <a:pt x="1935" y="31582"/>
                    <a:pt x="5633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0" name="Gruppieren 39"/>
          <p:cNvGrpSpPr/>
          <p:nvPr/>
        </p:nvGrpSpPr>
        <p:grpSpPr>
          <a:xfrm flipH="1" flipV="1">
            <a:off x="5051354" y="4031454"/>
            <a:ext cx="862243" cy="209640"/>
            <a:chOff x="3878659" y="3044664"/>
            <a:chExt cx="2824990" cy="1086649"/>
          </a:xfrm>
          <a:solidFill>
            <a:srgbClr val="00B050">
              <a:alpha val="25098"/>
            </a:srgbClr>
          </a:solidFill>
        </p:grpSpPr>
        <p:sp>
          <p:nvSpPr>
            <p:cNvPr id="41" name="Abgerundetes Rechteck 217"/>
            <p:cNvSpPr/>
            <p:nvPr/>
          </p:nvSpPr>
          <p:spPr>
            <a:xfrm rot="21480000" flipH="1">
              <a:off x="3939202" y="3596787"/>
              <a:ext cx="2742587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8826 w 1462155"/>
                <a:gd name="connsiteY8" fmla="*/ 369018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62155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5006" y="108364"/>
                    <a:pt x="1457042" y="131944"/>
                  </a:cubicBezTo>
                  <a:cubicBezTo>
                    <a:pt x="1458280" y="166701"/>
                    <a:pt x="1459654" y="196666"/>
                    <a:pt x="1461579" y="223419"/>
                  </a:cubicBezTo>
                  <a:cubicBezTo>
                    <a:pt x="1463504" y="250172"/>
                    <a:pt x="1460061" y="266890"/>
                    <a:pt x="1459252" y="290053"/>
                  </a:cubicBezTo>
                  <a:cubicBezTo>
                    <a:pt x="1458410" y="314169"/>
                    <a:pt x="1459668" y="344902"/>
                    <a:pt x="1458826" y="369018"/>
                  </a:cubicBezTo>
                  <a:cubicBezTo>
                    <a:pt x="1458202" y="396000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9173" y="405286"/>
                    <a:pt x="10270" y="373873"/>
                  </a:cubicBezTo>
                  <a:cubicBezTo>
                    <a:pt x="11090" y="350392"/>
                    <a:pt x="6633" y="332445"/>
                    <a:pt x="6619" y="314654"/>
                  </a:cubicBezTo>
                  <a:cubicBezTo>
                    <a:pt x="6605" y="296863"/>
                    <a:pt x="10911" y="282717"/>
                    <a:pt x="10185" y="267125"/>
                  </a:cubicBezTo>
                  <a:cubicBezTo>
                    <a:pt x="9459" y="251533"/>
                    <a:pt x="3795" y="240850"/>
                    <a:pt x="4165" y="221166"/>
                  </a:cubicBezTo>
                  <a:cubicBezTo>
                    <a:pt x="3717" y="160269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Abgerundetes Rechteck 217"/>
            <p:cNvSpPr/>
            <p:nvPr/>
          </p:nvSpPr>
          <p:spPr>
            <a:xfrm rot="60000">
              <a:off x="3878659" y="3276149"/>
              <a:ext cx="2824990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4164 w 1462155"/>
                <a:gd name="connsiteY5" fmla="*/ 1328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2985 w 1459498"/>
                <a:gd name="connsiteY8" fmla="*/ 3603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6314 w 1459498"/>
                <a:gd name="connsiteY18" fmla="*/ 221000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9498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2128" y="109264"/>
                    <a:pt x="1454164" y="132844"/>
                  </a:cubicBezTo>
                  <a:cubicBezTo>
                    <a:pt x="1455402" y="167601"/>
                    <a:pt x="1454927" y="197032"/>
                    <a:pt x="1456852" y="223785"/>
                  </a:cubicBezTo>
                  <a:cubicBezTo>
                    <a:pt x="1458777" y="250538"/>
                    <a:pt x="1460061" y="266890"/>
                    <a:pt x="1459252" y="290053"/>
                  </a:cubicBezTo>
                  <a:cubicBezTo>
                    <a:pt x="1458410" y="314169"/>
                    <a:pt x="1457695" y="335947"/>
                    <a:pt x="1456853" y="360063"/>
                  </a:cubicBezTo>
                  <a:cubicBezTo>
                    <a:pt x="1456229" y="387045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4875" y="405619"/>
                    <a:pt x="5972" y="374206"/>
                  </a:cubicBezTo>
                  <a:cubicBezTo>
                    <a:pt x="6792" y="350725"/>
                    <a:pt x="6633" y="332445"/>
                    <a:pt x="6619" y="314654"/>
                  </a:cubicBezTo>
                  <a:cubicBezTo>
                    <a:pt x="6605" y="296863"/>
                    <a:pt x="7050" y="284921"/>
                    <a:pt x="6324" y="269329"/>
                  </a:cubicBezTo>
                  <a:cubicBezTo>
                    <a:pt x="5598" y="253737"/>
                    <a:pt x="5944" y="240684"/>
                    <a:pt x="6314" y="221000"/>
                  </a:cubicBezTo>
                  <a:cubicBezTo>
                    <a:pt x="5866" y="160103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Abgerundetes Rechteck 217"/>
            <p:cNvSpPr/>
            <p:nvPr/>
          </p:nvSpPr>
          <p:spPr>
            <a:xfrm rot="21540000">
              <a:off x="3904907" y="3044664"/>
              <a:ext cx="2661325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1342 w 1462155"/>
                <a:gd name="connsiteY5" fmla="*/ 129799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351"/>
                <a:gd name="connsiteY0" fmla="*/ 20456 h 534526"/>
                <a:gd name="connsiteX1" fmla="*/ 26030 w 1459351"/>
                <a:gd name="connsiteY1" fmla="*/ 0 h 534526"/>
                <a:gd name="connsiteX2" fmla="*/ 1429690 w 1459351"/>
                <a:gd name="connsiteY2" fmla="*/ 0 h 534526"/>
                <a:gd name="connsiteX3" fmla="*/ 1450146 w 1459351"/>
                <a:gd name="connsiteY3" fmla="*/ 20456 h 534526"/>
                <a:gd name="connsiteX4" fmla="*/ 1453172 w 1459351"/>
                <a:gd name="connsiteY4" fmla="*/ 82070 h 534526"/>
                <a:gd name="connsiteX5" fmla="*/ 1451342 w 1459351"/>
                <a:gd name="connsiteY5" fmla="*/ 129799 h 534526"/>
                <a:gd name="connsiteX6" fmla="*/ 1453812 w 1459351"/>
                <a:gd name="connsiteY6" fmla="*/ 230473 h 534526"/>
                <a:gd name="connsiteX7" fmla="*/ 1459252 w 1459351"/>
                <a:gd name="connsiteY7" fmla="*/ 290053 h 534526"/>
                <a:gd name="connsiteX8" fmla="*/ 1452985 w 1459351"/>
                <a:gd name="connsiteY8" fmla="*/ 360363 h 534526"/>
                <a:gd name="connsiteX9" fmla="*/ 1455505 w 1459351"/>
                <a:gd name="connsiteY9" fmla="*/ 451947 h 534526"/>
                <a:gd name="connsiteX10" fmla="*/ 1450146 w 1459351"/>
                <a:gd name="connsiteY10" fmla="*/ 514070 h 534526"/>
                <a:gd name="connsiteX11" fmla="*/ 1429690 w 1459351"/>
                <a:gd name="connsiteY11" fmla="*/ 534526 h 534526"/>
                <a:gd name="connsiteX12" fmla="*/ 26030 w 1459351"/>
                <a:gd name="connsiteY12" fmla="*/ 534526 h 534526"/>
                <a:gd name="connsiteX13" fmla="*/ 5574 w 1459351"/>
                <a:gd name="connsiteY13" fmla="*/ 514070 h 534526"/>
                <a:gd name="connsiteX14" fmla="*/ 3603 w 1459351"/>
                <a:gd name="connsiteY14" fmla="*/ 455605 h 534526"/>
                <a:gd name="connsiteX15" fmla="*/ 10270 w 1459351"/>
                <a:gd name="connsiteY15" fmla="*/ 373873 h 534526"/>
                <a:gd name="connsiteX16" fmla="*/ 6619 w 1459351"/>
                <a:gd name="connsiteY16" fmla="*/ 314654 h 534526"/>
                <a:gd name="connsiteX17" fmla="*/ 10185 w 1459351"/>
                <a:gd name="connsiteY17" fmla="*/ 267125 h 534526"/>
                <a:gd name="connsiteX18" fmla="*/ 4165 w 1459351"/>
                <a:gd name="connsiteY18" fmla="*/ 221166 h 534526"/>
                <a:gd name="connsiteX19" fmla="*/ 4788 w 1459351"/>
                <a:gd name="connsiteY19" fmla="*/ 148754 h 534526"/>
                <a:gd name="connsiteX20" fmla="*/ 31 w 1459351"/>
                <a:gd name="connsiteY20" fmla="*/ 66623 h 534526"/>
                <a:gd name="connsiteX21" fmla="*/ 5574 w 1459351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1342 w 1455547"/>
                <a:gd name="connsiteY5" fmla="*/ 1297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7455 w 1455547"/>
                <a:gd name="connsiteY17" fmla="*/ 266926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10329 w 1455606"/>
                <a:gd name="connsiteY15" fmla="*/ 373873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3049 w 1455606"/>
                <a:gd name="connsiteY15" fmla="*/ 373341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5606" h="534526">
                  <a:moveTo>
                    <a:pt x="5633" y="20456"/>
                  </a:moveTo>
                  <a:cubicBezTo>
                    <a:pt x="5633" y="9158"/>
                    <a:pt x="14791" y="0"/>
                    <a:pt x="26089" y="0"/>
                  </a:cubicBezTo>
                  <a:lnTo>
                    <a:pt x="1429749" y="0"/>
                  </a:lnTo>
                  <a:cubicBezTo>
                    <a:pt x="1441047" y="0"/>
                    <a:pt x="1450205" y="9158"/>
                    <a:pt x="1450205" y="20456"/>
                  </a:cubicBezTo>
                  <a:cubicBezTo>
                    <a:pt x="1453484" y="34112"/>
                    <a:pt x="1453638" y="63891"/>
                    <a:pt x="1453231" y="82070"/>
                  </a:cubicBezTo>
                  <a:cubicBezTo>
                    <a:pt x="1452824" y="100249"/>
                    <a:pt x="1450730" y="106319"/>
                    <a:pt x="1452766" y="129899"/>
                  </a:cubicBezTo>
                  <a:cubicBezTo>
                    <a:pt x="1454004" y="164656"/>
                    <a:pt x="1451946" y="203720"/>
                    <a:pt x="1453871" y="230473"/>
                  </a:cubicBezTo>
                  <a:cubicBezTo>
                    <a:pt x="1455796" y="257226"/>
                    <a:pt x="1455099" y="270334"/>
                    <a:pt x="1454290" y="293497"/>
                  </a:cubicBezTo>
                  <a:cubicBezTo>
                    <a:pt x="1453448" y="317613"/>
                    <a:pt x="1453886" y="336247"/>
                    <a:pt x="1453044" y="360363"/>
                  </a:cubicBezTo>
                  <a:cubicBezTo>
                    <a:pt x="1452420" y="387345"/>
                    <a:pt x="1456037" y="426329"/>
                    <a:pt x="1455564" y="451947"/>
                  </a:cubicBezTo>
                  <a:cubicBezTo>
                    <a:pt x="1455091" y="477565"/>
                    <a:pt x="1454507" y="500307"/>
                    <a:pt x="1450205" y="514070"/>
                  </a:cubicBezTo>
                  <a:cubicBezTo>
                    <a:pt x="1450205" y="525368"/>
                    <a:pt x="1441047" y="534526"/>
                    <a:pt x="1429749" y="534526"/>
                  </a:cubicBezTo>
                  <a:lnTo>
                    <a:pt x="26089" y="534526"/>
                  </a:lnTo>
                  <a:cubicBezTo>
                    <a:pt x="14791" y="534526"/>
                    <a:pt x="5633" y="525368"/>
                    <a:pt x="5633" y="514070"/>
                  </a:cubicBezTo>
                  <a:cubicBezTo>
                    <a:pt x="1895" y="500916"/>
                    <a:pt x="2894" y="496762"/>
                    <a:pt x="3662" y="455605"/>
                  </a:cubicBezTo>
                  <a:cubicBezTo>
                    <a:pt x="3493" y="432206"/>
                    <a:pt x="1952" y="404754"/>
                    <a:pt x="3049" y="373341"/>
                  </a:cubicBezTo>
                  <a:cubicBezTo>
                    <a:pt x="3869" y="349860"/>
                    <a:pt x="6692" y="332445"/>
                    <a:pt x="6678" y="314654"/>
                  </a:cubicBezTo>
                  <a:cubicBezTo>
                    <a:pt x="6664" y="296863"/>
                    <a:pt x="8240" y="282518"/>
                    <a:pt x="7514" y="266926"/>
                  </a:cubicBezTo>
                  <a:cubicBezTo>
                    <a:pt x="6788" y="251334"/>
                    <a:pt x="3854" y="240850"/>
                    <a:pt x="4224" y="221166"/>
                  </a:cubicBezTo>
                  <a:cubicBezTo>
                    <a:pt x="3776" y="160269"/>
                    <a:pt x="2351" y="174278"/>
                    <a:pt x="1662" y="148521"/>
                  </a:cubicBezTo>
                  <a:cubicBezTo>
                    <a:pt x="973" y="122764"/>
                    <a:pt x="-358" y="87995"/>
                    <a:pt x="90" y="66623"/>
                  </a:cubicBezTo>
                  <a:cubicBezTo>
                    <a:pt x="325" y="33171"/>
                    <a:pt x="1935" y="31582"/>
                    <a:pt x="5633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938082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4690" t="6215" r="5352" b="5150"/>
          <a:stretch/>
        </p:blipFill>
        <p:spPr>
          <a:xfrm rot="5400000">
            <a:off x="-1438278" y="1438275"/>
            <a:ext cx="10439400" cy="7562849"/>
          </a:xfrm>
          <a:prstGeom prst="rect">
            <a:avLst/>
          </a:prstGeom>
        </p:spPr>
      </p:pic>
      <p:sp>
        <p:nvSpPr>
          <p:cNvPr id="3" name="Rechtwinkliges Dreieck 2"/>
          <p:cNvSpPr/>
          <p:nvPr/>
        </p:nvSpPr>
        <p:spPr>
          <a:xfrm flipV="1">
            <a:off x="0" y="0"/>
            <a:ext cx="179837" cy="62997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winkliges Dreieck 21"/>
          <p:cNvSpPr/>
          <p:nvPr/>
        </p:nvSpPr>
        <p:spPr>
          <a:xfrm flipH="1" flipV="1">
            <a:off x="7395055" y="0"/>
            <a:ext cx="164620" cy="80997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winkliges Dreieck 22"/>
          <p:cNvSpPr/>
          <p:nvPr/>
        </p:nvSpPr>
        <p:spPr>
          <a:xfrm flipH="1" flipV="1">
            <a:off x="7919837" y="0"/>
            <a:ext cx="164620" cy="80997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winkliges Dreieck 23"/>
          <p:cNvSpPr/>
          <p:nvPr/>
        </p:nvSpPr>
        <p:spPr>
          <a:xfrm flipV="1">
            <a:off x="-360163" y="0"/>
            <a:ext cx="179837" cy="62997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/>
          <p:cNvGrpSpPr/>
          <p:nvPr/>
        </p:nvGrpSpPr>
        <p:grpSpPr>
          <a:xfrm flipH="1" flipV="1">
            <a:off x="850463" y="179700"/>
            <a:ext cx="6660000" cy="720000"/>
            <a:chOff x="3878659" y="3044664"/>
            <a:chExt cx="2824990" cy="1086649"/>
          </a:xfrm>
          <a:solidFill>
            <a:srgbClr val="00FEE0">
              <a:alpha val="25098"/>
            </a:srgbClr>
          </a:solidFill>
        </p:grpSpPr>
        <p:sp>
          <p:nvSpPr>
            <p:cNvPr id="8" name="Abgerundetes Rechteck 217"/>
            <p:cNvSpPr/>
            <p:nvPr/>
          </p:nvSpPr>
          <p:spPr>
            <a:xfrm rot="21480000" flipH="1">
              <a:off x="3939202" y="3596787"/>
              <a:ext cx="2742587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8826 w 1462155"/>
                <a:gd name="connsiteY8" fmla="*/ 369018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62155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5006" y="108364"/>
                    <a:pt x="1457042" y="131944"/>
                  </a:cubicBezTo>
                  <a:cubicBezTo>
                    <a:pt x="1458280" y="166701"/>
                    <a:pt x="1459654" y="196666"/>
                    <a:pt x="1461579" y="223419"/>
                  </a:cubicBezTo>
                  <a:cubicBezTo>
                    <a:pt x="1463504" y="250172"/>
                    <a:pt x="1460061" y="266890"/>
                    <a:pt x="1459252" y="290053"/>
                  </a:cubicBezTo>
                  <a:cubicBezTo>
                    <a:pt x="1458410" y="314169"/>
                    <a:pt x="1459668" y="344902"/>
                    <a:pt x="1458826" y="369018"/>
                  </a:cubicBezTo>
                  <a:cubicBezTo>
                    <a:pt x="1458202" y="396000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9173" y="405286"/>
                    <a:pt x="10270" y="373873"/>
                  </a:cubicBezTo>
                  <a:cubicBezTo>
                    <a:pt x="11090" y="350392"/>
                    <a:pt x="6633" y="332445"/>
                    <a:pt x="6619" y="314654"/>
                  </a:cubicBezTo>
                  <a:cubicBezTo>
                    <a:pt x="6605" y="296863"/>
                    <a:pt x="10911" y="282717"/>
                    <a:pt x="10185" y="267125"/>
                  </a:cubicBezTo>
                  <a:cubicBezTo>
                    <a:pt x="9459" y="251533"/>
                    <a:pt x="3795" y="240850"/>
                    <a:pt x="4165" y="221166"/>
                  </a:cubicBezTo>
                  <a:cubicBezTo>
                    <a:pt x="3717" y="160269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Abgerundetes Rechteck 217"/>
            <p:cNvSpPr/>
            <p:nvPr/>
          </p:nvSpPr>
          <p:spPr>
            <a:xfrm rot="60000">
              <a:off x="3878659" y="3276149"/>
              <a:ext cx="2824990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4164 w 1462155"/>
                <a:gd name="connsiteY5" fmla="*/ 1328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2985 w 1459498"/>
                <a:gd name="connsiteY8" fmla="*/ 3603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6314 w 1459498"/>
                <a:gd name="connsiteY18" fmla="*/ 221000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9498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2128" y="109264"/>
                    <a:pt x="1454164" y="132844"/>
                  </a:cubicBezTo>
                  <a:cubicBezTo>
                    <a:pt x="1455402" y="167601"/>
                    <a:pt x="1454927" y="197032"/>
                    <a:pt x="1456852" y="223785"/>
                  </a:cubicBezTo>
                  <a:cubicBezTo>
                    <a:pt x="1458777" y="250538"/>
                    <a:pt x="1460061" y="266890"/>
                    <a:pt x="1459252" y="290053"/>
                  </a:cubicBezTo>
                  <a:cubicBezTo>
                    <a:pt x="1458410" y="314169"/>
                    <a:pt x="1457695" y="335947"/>
                    <a:pt x="1456853" y="360063"/>
                  </a:cubicBezTo>
                  <a:cubicBezTo>
                    <a:pt x="1456229" y="387045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4875" y="405619"/>
                    <a:pt x="5972" y="374206"/>
                  </a:cubicBezTo>
                  <a:cubicBezTo>
                    <a:pt x="6792" y="350725"/>
                    <a:pt x="6633" y="332445"/>
                    <a:pt x="6619" y="314654"/>
                  </a:cubicBezTo>
                  <a:cubicBezTo>
                    <a:pt x="6605" y="296863"/>
                    <a:pt x="7050" y="284921"/>
                    <a:pt x="6324" y="269329"/>
                  </a:cubicBezTo>
                  <a:cubicBezTo>
                    <a:pt x="5598" y="253737"/>
                    <a:pt x="5944" y="240684"/>
                    <a:pt x="6314" y="221000"/>
                  </a:cubicBezTo>
                  <a:cubicBezTo>
                    <a:pt x="5866" y="160103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Abgerundetes Rechteck 217"/>
            <p:cNvSpPr/>
            <p:nvPr/>
          </p:nvSpPr>
          <p:spPr>
            <a:xfrm rot="21540000">
              <a:off x="3904907" y="3044664"/>
              <a:ext cx="2661325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1342 w 1462155"/>
                <a:gd name="connsiteY5" fmla="*/ 129799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351"/>
                <a:gd name="connsiteY0" fmla="*/ 20456 h 534526"/>
                <a:gd name="connsiteX1" fmla="*/ 26030 w 1459351"/>
                <a:gd name="connsiteY1" fmla="*/ 0 h 534526"/>
                <a:gd name="connsiteX2" fmla="*/ 1429690 w 1459351"/>
                <a:gd name="connsiteY2" fmla="*/ 0 h 534526"/>
                <a:gd name="connsiteX3" fmla="*/ 1450146 w 1459351"/>
                <a:gd name="connsiteY3" fmla="*/ 20456 h 534526"/>
                <a:gd name="connsiteX4" fmla="*/ 1453172 w 1459351"/>
                <a:gd name="connsiteY4" fmla="*/ 82070 h 534526"/>
                <a:gd name="connsiteX5" fmla="*/ 1451342 w 1459351"/>
                <a:gd name="connsiteY5" fmla="*/ 129799 h 534526"/>
                <a:gd name="connsiteX6" fmla="*/ 1453812 w 1459351"/>
                <a:gd name="connsiteY6" fmla="*/ 230473 h 534526"/>
                <a:gd name="connsiteX7" fmla="*/ 1459252 w 1459351"/>
                <a:gd name="connsiteY7" fmla="*/ 290053 h 534526"/>
                <a:gd name="connsiteX8" fmla="*/ 1452985 w 1459351"/>
                <a:gd name="connsiteY8" fmla="*/ 360363 h 534526"/>
                <a:gd name="connsiteX9" fmla="*/ 1455505 w 1459351"/>
                <a:gd name="connsiteY9" fmla="*/ 451947 h 534526"/>
                <a:gd name="connsiteX10" fmla="*/ 1450146 w 1459351"/>
                <a:gd name="connsiteY10" fmla="*/ 514070 h 534526"/>
                <a:gd name="connsiteX11" fmla="*/ 1429690 w 1459351"/>
                <a:gd name="connsiteY11" fmla="*/ 534526 h 534526"/>
                <a:gd name="connsiteX12" fmla="*/ 26030 w 1459351"/>
                <a:gd name="connsiteY12" fmla="*/ 534526 h 534526"/>
                <a:gd name="connsiteX13" fmla="*/ 5574 w 1459351"/>
                <a:gd name="connsiteY13" fmla="*/ 514070 h 534526"/>
                <a:gd name="connsiteX14" fmla="*/ 3603 w 1459351"/>
                <a:gd name="connsiteY14" fmla="*/ 455605 h 534526"/>
                <a:gd name="connsiteX15" fmla="*/ 10270 w 1459351"/>
                <a:gd name="connsiteY15" fmla="*/ 373873 h 534526"/>
                <a:gd name="connsiteX16" fmla="*/ 6619 w 1459351"/>
                <a:gd name="connsiteY16" fmla="*/ 314654 h 534526"/>
                <a:gd name="connsiteX17" fmla="*/ 10185 w 1459351"/>
                <a:gd name="connsiteY17" fmla="*/ 267125 h 534526"/>
                <a:gd name="connsiteX18" fmla="*/ 4165 w 1459351"/>
                <a:gd name="connsiteY18" fmla="*/ 221166 h 534526"/>
                <a:gd name="connsiteX19" fmla="*/ 4788 w 1459351"/>
                <a:gd name="connsiteY19" fmla="*/ 148754 h 534526"/>
                <a:gd name="connsiteX20" fmla="*/ 31 w 1459351"/>
                <a:gd name="connsiteY20" fmla="*/ 66623 h 534526"/>
                <a:gd name="connsiteX21" fmla="*/ 5574 w 1459351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1342 w 1455547"/>
                <a:gd name="connsiteY5" fmla="*/ 1297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7455 w 1455547"/>
                <a:gd name="connsiteY17" fmla="*/ 266926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10329 w 1455606"/>
                <a:gd name="connsiteY15" fmla="*/ 373873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3049 w 1455606"/>
                <a:gd name="connsiteY15" fmla="*/ 373341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5606" h="534526">
                  <a:moveTo>
                    <a:pt x="5633" y="20456"/>
                  </a:moveTo>
                  <a:cubicBezTo>
                    <a:pt x="5633" y="9158"/>
                    <a:pt x="14791" y="0"/>
                    <a:pt x="26089" y="0"/>
                  </a:cubicBezTo>
                  <a:lnTo>
                    <a:pt x="1429749" y="0"/>
                  </a:lnTo>
                  <a:cubicBezTo>
                    <a:pt x="1441047" y="0"/>
                    <a:pt x="1450205" y="9158"/>
                    <a:pt x="1450205" y="20456"/>
                  </a:cubicBezTo>
                  <a:cubicBezTo>
                    <a:pt x="1453484" y="34112"/>
                    <a:pt x="1453638" y="63891"/>
                    <a:pt x="1453231" y="82070"/>
                  </a:cubicBezTo>
                  <a:cubicBezTo>
                    <a:pt x="1452824" y="100249"/>
                    <a:pt x="1450730" y="106319"/>
                    <a:pt x="1452766" y="129899"/>
                  </a:cubicBezTo>
                  <a:cubicBezTo>
                    <a:pt x="1454004" y="164656"/>
                    <a:pt x="1451946" y="203720"/>
                    <a:pt x="1453871" y="230473"/>
                  </a:cubicBezTo>
                  <a:cubicBezTo>
                    <a:pt x="1455796" y="257226"/>
                    <a:pt x="1455099" y="270334"/>
                    <a:pt x="1454290" y="293497"/>
                  </a:cubicBezTo>
                  <a:cubicBezTo>
                    <a:pt x="1453448" y="317613"/>
                    <a:pt x="1453886" y="336247"/>
                    <a:pt x="1453044" y="360363"/>
                  </a:cubicBezTo>
                  <a:cubicBezTo>
                    <a:pt x="1452420" y="387345"/>
                    <a:pt x="1456037" y="426329"/>
                    <a:pt x="1455564" y="451947"/>
                  </a:cubicBezTo>
                  <a:cubicBezTo>
                    <a:pt x="1455091" y="477565"/>
                    <a:pt x="1454507" y="500307"/>
                    <a:pt x="1450205" y="514070"/>
                  </a:cubicBezTo>
                  <a:cubicBezTo>
                    <a:pt x="1450205" y="525368"/>
                    <a:pt x="1441047" y="534526"/>
                    <a:pt x="1429749" y="534526"/>
                  </a:cubicBezTo>
                  <a:lnTo>
                    <a:pt x="26089" y="534526"/>
                  </a:lnTo>
                  <a:cubicBezTo>
                    <a:pt x="14791" y="534526"/>
                    <a:pt x="5633" y="525368"/>
                    <a:pt x="5633" y="514070"/>
                  </a:cubicBezTo>
                  <a:cubicBezTo>
                    <a:pt x="1895" y="500916"/>
                    <a:pt x="2894" y="496762"/>
                    <a:pt x="3662" y="455605"/>
                  </a:cubicBezTo>
                  <a:cubicBezTo>
                    <a:pt x="3493" y="432206"/>
                    <a:pt x="1952" y="404754"/>
                    <a:pt x="3049" y="373341"/>
                  </a:cubicBezTo>
                  <a:cubicBezTo>
                    <a:pt x="3869" y="349860"/>
                    <a:pt x="6692" y="332445"/>
                    <a:pt x="6678" y="314654"/>
                  </a:cubicBezTo>
                  <a:cubicBezTo>
                    <a:pt x="6664" y="296863"/>
                    <a:pt x="8240" y="282518"/>
                    <a:pt x="7514" y="266926"/>
                  </a:cubicBezTo>
                  <a:cubicBezTo>
                    <a:pt x="6788" y="251334"/>
                    <a:pt x="3854" y="240850"/>
                    <a:pt x="4224" y="221166"/>
                  </a:cubicBezTo>
                  <a:cubicBezTo>
                    <a:pt x="3776" y="160269"/>
                    <a:pt x="2351" y="174278"/>
                    <a:pt x="1662" y="148521"/>
                  </a:cubicBezTo>
                  <a:cubicBezTo>
                    <a:pt x="973" y="122764"/>
                    <a:pt x="-358" y="87995"/>
                    <a:pt x="90" y="66623"/>
                  </a:cubicBezTo>
                  <a:cubicBezTo>
                    <a:pt x="325" y="33171"/>
                    <a:pt x="1935" y="31582"/>
                    <a:pt x="5633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120689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winkliges Dreieck 2"/>
          <p:cNvSpPr/>
          <p:nvPr/>
        </p:nvSpPr>
        <p:spPr>
          <a:xfrm flipV="1">
            <a:off x="0" y="0"/>
            <a:ext cx="179837" cy="62997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winkliges Dreieck 21"/>
          <p:cNvSpPr/>
          <p:nvPr/>
        </p:nvSpPr>
        <p:spPr>
          <a:xfrm flipH="1" flipV="1">
            <a:off x="7395055" y="0"/>
            <a:ext cx="164620" cy="80997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/>
          <p:cNvGrpSpPr/>
          <p:nvPr/>
        </p:nvGrpSpPr>
        <p:grpSpPr>
          <a:xfrm flipH="1" flipV="1">
            <a:off x="850463" y="179700"/>
            <a:ext cx="6660000" cy="720000"/>
            <a:chOff x="3878659" y="3044664"/>
            <a:chExt cx="2824990" cy="1086649"/>
          </a:xfrm>
          <a:solidFill>
            <a:srgbClr val="00FEE0">
              <a:alpha val="25098"/>
            </a:srgbClr>
          </a:solidFill>
        </p:grpSpPr>
        <p:sp>
          <p:nvSpPr>
            <p:cNvPr id="8" name="Abgerundetes Rechteck 217"/>
            <p:cNvSpPr/>
            <p:nvPr/>
          </p:nvSpPr>
          <p:spPr>
            <a:xfrm rot="21480000" flipH="1">
              <a:off x="3939202" y="3596787"/>
              <a:ext cx="2742587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8826 w 1462155"/>
                <a:gd name="connsiteY8" fmla="*/ 369018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62155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5006" y="108364"/>
                    <a:pt x="1457042" y="131944"/>
                  </a:cubicBezTo>
                  <a:cubicBezTo>
                    <a:pt x="1458280" y="166701"/>
                    <a:pt x="1459654" y="196666"/>
                    <a:pt x="1461579" y="223419"/>
                  </a:cubicBezTo>
                  <a:cubicBezTo>
                    <a:pt x="1463504" y="250172"/>
                    <a:pt x="1460061" y="266890"/>
                    <a:pt x="1459252" y="290053"/>
                  </a:cubicBezTo>
                  <a:cubicBezTo>
                    <a:pt x="1458410" y="314169"/>
                    <a:pt x="1459668" y="344902"/>
                    <a:pt x="1458826" y="369018"/>
                  </a:cubicBezTo>
                  <a:cubicBezTo>
                    <a:pt x="1458202" y="396000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9173" y="405286"/>
                    <a:pt x="10270" y="373873"/>
                  </a:cubicBezTo>
                  <a:cubicBezTo>
                    <a:pt x="11090" y="350392"/>
                    <a:pt x="6633" y="332445"/>
                    <a:pt x="6619" y="314654"/>
                  </a:cubicBezTo>
                  <a:cubicBezTo>
                    <a:pt x="6605" y="296863"/>
                    <a:pt x="10911" y="282717"/>
                    <a:pt x="10185" y="267125"/>
                  </a:cubicBezTo>
                  <a:cubicBezTo>
                    <a:pt x="9459" y="251533"/>
                    <a:pt x="3795" y="240850"/>
                    <a:pt x="4165" y="221166"/>
                  </a:cubicBezTo>
                  <a:cubicBezTo>
                    <a:pt x="3717" y="160269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Abgerundetes Rechteck 217"/>
            <p:cNvSpPr/>
            <p:nvPr/>
          </p:nvSpPr>
          <p:spPr>
            <a:xfrm rot="60000">
              <a:off x="3878659" y="3276149"/>
              <a:ext cx="2824990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4164 w 1462155"/>
                <a:gd name="connsiteY5" fmla="*/ 1328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2985 w 1459498"/>
                <a:gd name="connsiteY8" fmla="*/ 3603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6314 w 1459498"/>
                <a:gd name="connsiteY18" fmla="*/ 221000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9498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2128" y="109264"/>
                    <a:pt x="1454164" y="132844"/>
                  </a:cubicBezTo>
                  <a:cubicBezTo>
                    <a:pt x="1455402" y="167601"/>
                    <a:pt x="1454927" y="197032"/>
                    <a:pt x="1456852" y="223785"/>
                  </a:cubicBezTo>
                  <a:cubicBezTo>
                    <a:pt x="1458777" y="250538"/>
                    <a:pt x="1460061" y="266890"/>
                    <a:pt x="1459252" y="290053"/>
                  </a:cubicBezTo>
                  <a:cubicBezTo>
                    <a:pt x="1458410" y="314169"/>
                    <a:pt x="1457695" y="335947"/>
                    <a:pt x="1456853" y="360063"/>
                  </a:cubicBezTo>
                  <a:cubicBezTo>
                    <a:pt x="1456229" y="387045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4875" y="405619"/>
                    <a:pt x="5972" y="374206"/>
                  </a:cubicBezTo>
                  <a:cubicBezTo>
                    <a:pt x="6792" y="350725"/>
                    <a:pt x="6633" y="332445"/>
                    <a:pt x="6619" y="314654"/>
                  </a:cubicBezTo>
                  <a:cubicBezTo>
                    <a:pt x="6605" y="296863"/>
                    <a:pt x="7050" y="284921"/>
                    <a:pt x="6324" y="269329"/>
                  </a:cubicBezTo>
                  <a:cubicBezTo>
                    <a:pt x="5598" y="253737"/>
                    <a:pt x="5944" y="240684"/>
                    <a:pt x="6314" y="221000"/>
                  </a:cubicBezTo>
                  <a:cubicBezTo>
                    <a:pt x="5866" y="160103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Abgerundetes Rechteck 217"/>
            <p:cNvSpPr/>
            <p:nvPr/>
          </p:nvSpPr>
          <p:spPr>
            <a:xfrm rot="21540000">
              <a:off x="3904907" y="3044664"/>
              <a:ext cx="2661325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1342 w 1462155"/>
                <a:gd name="connsiteY5" fmla="*/ 129799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351"/>
                <a:gd name="connsiteY0" fmla="*/ 20456 h 534526"/>
                <a:gd name="connsiteX1" fmla="*/ 26030 w 1459351"/>
                <a:gd name="connsiteY1" fmla="*/ 0 h 534526"/>
                <a:gd name="connsiteX2" fmla="*/ 1429690 w 1459351"/>
                <a:gd name="connsiteY2" fmla="*/ 0 h 534526"/>
                <a:gd name="connsiteX3" fmla="*/ 1450146 w 1459351"/>
                <a:gd name="connsiteY3" fmla="*/ 20456 h 534526"/>
                <a:gd name="connsiteX4" fmla="*/ 1453172 w 1459351"/>
                <a:gd name="connsiteY4" fmla="*/ 82070 h 534526"/>
                <a:gd name="connsiteX5" fmla="*/ 1451342 w 1459351"/>
                <a:gd name="connsiteY5" fmla="*/ 129799 h 534526"/>
                <a:gd name="connsiteX6" fmla="*/ 1453812 w 1459351"/>
                <a:gd name="connsiteY6" fmla="*/ 230473 h 534526"/>
                <a:gd name="connsiteX7" fmla="*/ 1459252 w 1459351"/>
                <a:gd name="connsiteY7" fmla="*/ 290053 h 534526"/>
                <a:gd name="connsiteX8" fmla="*/ 1452985 w 1459351"/>
                <a:gd name="connsiteY8" fmla="*/ 360363 h 534526"/>
                <a:gd name="connsiteX9" fmla="*/ 1455505 w 1459351"/>
                <a:gd name="connsiteY9" fmla="*/ 451947 h 534526"/>
                <a:gd name="connsiteX10" fmla="*/ 1450146 w 1459351"/>
                <a:gd name="connsiteY10" fmla="*/ 514070 h 534526"/>
                <a:gd name="connsiteX11" fmla="*/ 1429690 w 1459351"/>
                <a:gd name="connsiteY11" fmla="*/ 534526 h 534526"/>
                <a:gd name="connsiteX12" fmla="*/ 26030 w 1459351"/>
                <a:gd name="connsiteY12" fmla="*/ 534526 h 534526"/>
                <a:gd name="connsiteX13" fmla="*/ 5574 w 1459351"/>
                <a:gd name="connsiteY13" fmla="*/ 514070 h 534526"/>
                <a:gd name="connsiteX14" fmla="*/ 3603 w 1459351"/>
                <a:gd name="connsiteY14" fmla="*/ 455605 h 534526"/>
                <a:gd name="connsiteX15" fmla="*/ 10270 w 1459351"/>
                <a:gd name="connsiteY15" fmla="*/ 373873 h 534526"/>
                <a:gd name="connsiteX16" fmla="*/ 6619 w 1459351"/>
                <a:gd name="connsiteY16" fmla="*/ 314654 h 534526"/>
                <a:gd name="connsiteX17" fmla="*/ 10185 w 1459351"/>
                <a:gd name="connsiteY17" fmla="*/ 267125 h 534526"/>
                <a:gd name="connsiteX18" fmla="*/ 4165 w 1459351"/>
                <a:gd name="connsiteY18" fmla="*/ 221166 h 534526"/>
                <a:gd name="connsiteX19" fmla="*/ 4788 w 1459351"/>
                <a:gd name="connsiteY19" fmla="*/ 148754 h 534526"/>
                <a:gd name="connsiteX20" fmla="*/ 31 w 1459351"/>
                <a:gd name="connsiteY20" fmla="*/ 66623 h 534526"/>
                <a:gd name="connsiteX21" fmla="*/ 5574 w 1459351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1342 w 1455547"/>
                <a:gd name="connsiteY5" fmla="*/ 1297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7455 w 1455547"/>
                <a:gd name="connsiteY17" fmla="*/ 266926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10329 w 1455606"/>
                <a:gd name="connsiteY15" fmla="*/ 373873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3049 w 1455606"/>
                <a:gd name="connsiteY15" fmla="*/ 373341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5606" h="534526">
                  <a:moveTo>
                    <a:pt x="5633" y="20456"/>
                  </a:moveTo>
                  <a:cubicBezTo>
                    <a:pt x="5633" y="9158"/>
                    <a:pt x="14791" y="0"/>
                    <a:pt x="26089" y="0"/>
                  </a:cubicBezTo>
                  <a:lnTo>
                    <a:pt x="1429749" y="0"/>
                  </a:lnTo>
                  <a:cubicBezTo>
                    <a:pt x="1441047" y="0"/>
                    <a:pt x="1450205" y="9158"/>
                    <a:pt x="1450205" y="20456"/>
                  </a:cubicBezTo>
                  <a:cubicBezTo>
                    <a:pt x="1453484" y="34112"/>
                    <a:pt x="1453638" y="63891"/>
                    <a:pt x="1453231" y="82070"/>
                  </a:cubicBezTo>
                  <a:cubicBezTo>
                    <a:pt x="1452824" y="100249"/>
                    <a:pt x="1450730" y="106319"/>
                    <a:pt x="1452766" y="129899"/>
                  </a:cubicBezTo>
                  <a:cubicBezTo>
                    <a:pt x="1454004" y="164656"/>
                    <a:pt x="1451946" y="203720"/>
                    <a:pt x="1453871" y="230473"/>
                  </a:cubicBezTo>
                  <a:cubicBezTo>
                    <a:pt x="1455796" y="257226"/>
                    <a:pt x="1455099" y="270334"/>
                    <a:pt x="1454290" y="293497"/>
                  </a:cubicBezTo>
                  <a:cubicBezTo>
                    <a:pt x="1453448" y="317613"/>
                    <a:pt x="1453886" y="336247"/>
                    <a:pt x="1453044" y="360363"/>
                  </a:cubicBezTo>
                  <a:cubicBezTo>
                    <a:pt x="1452420" y="387345"/>
                    <a:pt x="1456037" y="426329"/>
                    <a:pt x="1455564" y="451947"/>
                  </a:cubicBezTo>
                  <a:cubicBezTo>
                    <a:pt x="1455091" y="477565"/>
                    <a:pt x="1454507" y="500307"/>
                    <a:pt x="1450205" y="514070"/>
                  </a:cubicBezTo>
                  <a:cubicBezTo>
                    <a:pt x="1450205" y="525368"/>
                    <a:pt x="1441047" y="534526"/>
                    <a:pt x="1429749" y="534526"/>
                  </a:cubicBezTo>
                  <a:lnTo>
                    <a:pt x="26089" y="534526"/>
                  </a:lnTo>
                  <a:cubicBezTo>
                    <a:pt x="14791" y="534526"/>
                    <a:pt x="5633" y="525368"/>
                    <a:pt x="5633" y="514070"/>
                  </a:cubicBezTo>
                  <a:cubicBezTo>
                    <a:pt x="1895" y="500916"/>
                    <a:pt x="2894" y="496762"/>
                    <a:pt x="3662" y="455605"/>
                  </a:cubicBezTo>
                  <a:cubicBezTo>
                    <a:pt x="3493" y="432206"/>
                    <a:pt x="1952" y="404754"/>
                    <a:pt x="3049" y="373341"/>
                  </a:cubicBezTo>
                  <a:cubicBezTo>
                    <a:pt x="3869" y="349860"/>
                    <a:pt x="6692" y="332445"/>
                    <a:pt x="6678" y="314654"/>
                  </a:cubicBezTo>
                  <a:cubicBezTo>
                    <a:pt x="6664" y="296863"/>
                    <a:pt x="8240" y="282518"/>
                    <a:pt x="7514" y="266926"/>
                  </a:cubicBezTo>
                  <a:cubicBezTo>
                    <a:pt x="6788" y="251334"/>
                    <a:pt x="3854" y="240850"/>
                    <a:pt x="4224" y="221166"/>
                  </a:cubicBezTo>
                  <a:cubicBezTo>
                    <a:pt x="3776" y="160269"/>
                    <a:pt x="2351" y="174278"/>
                    <a:pt x="1662" y="148521"/>
                  </a:cubicBezTo>
                  <a:cubicBezTo>
                    <a:pt x="973" y="122764"/>
                    <a:pt x="-358" y="87995"/>
                    <a:pt x="90" y="66623"/>
                  </a:cubicBezTo>
                  <a:cubicBezTo>
                    <a:pt x="325" y="33171"/>
                    <a:pt x="1935" y="31582"/>
                    <a:pt x="5633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7829" t="8359" r="7075" b="9277"/>
          <a:stretch/>
        </p:blipFill>
        <p:spPr>
          <a:xfrm rot="5400000">
            <a:off x="-1439864" y="1439862"/>
            <a:ext cx="10439400" cy="7559675"/>
          </a:xfrm>
          <a:prstGeom prst="rect">
            <a:avLst/>
          </a:prstGeom>
        </p:spPr>
      </p:pic>
      <p:grpSp>
        <p:nvGrpSpPr>
          <p:cNvPr id="13" name="Gruppieren 12"/>
          <p:cNvGrpSpPr/>
          <p:nvPr/>
        </p:nvGrpSpPr>
        <p:grpSpPr>
          <a:xfrm rot="120000" flipH="1" flipV="1">
            <a:off x="1259837" y="393275"/>
            <a:ext cx="4036974" cy="720000"/>
            <a:chOff x="3878659" y="3044664"/>
            <a:chExt cx="2824990" cy="1086649"/>
          </a:xfrm>
          <a:solidFill>
            <a:srgbClr val="00FEE0">
              <a:alpha val="25098"/>
            </a:srgbClr>
          </a:solidFill>
        </p:grpSpPr>
        <p:sp>
          <p:nvSpPr>
            <p:cNvPr id="14" name="Abgerundetes Rechteck 217"/>
            <p:cNvSpPr/>
            <p:nvPr/>
          </p:nvSpPr>
          <p:spPr>
            <a:xfrm rot="21480000" flipH="1">
              <a:off x="3939202" y="3596787"/>
              <a:ext cx="2742587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8826 w 1462155"/>
                <a:gd name="connsiteY8" fmla="*/ 369018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62155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5006" y="108364"/>
                    <a:pt x="1457042" y="131944"/>
                  </a:cubicBezTo>
                  <a:cubicBezTo>
                    <a:pt x="1458280" y="166701"/>
                    <a:pt x="1459654" y="196666"/>
                    <a:pt x="1461579" y="223419"/>
                  </a:cubicBezTo>
                  <a:cubicBezTo>
                    <a:pt x="1463504" y="250172"/>
                    <a:pt x="1460061" y="266890"/>
                    <a:pt x="1459252" y="290053"/>
                  </a:cubicBezTo>
                  <a:cubicBezTo>
                    <a:pt x="1458410" y="314169"/>
                    <a:pt x="1459668" y="344902"/>
                    <a:pt x="1458826" y="369018"/>
                  </a:cubicBezTo>
                  <a:cubicBezTo>
                    <a:pt x="1458202" y="396000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9173" y="405286"/>
                    <a:pt x="10270" y="373873"/>
                  </a:cubicBezTo>
                  <a:cubicBezTo>
                    <a:pt x="11090" y="350392"/>
                    <a:pt x="6633" y="332445"/>
                    <a:pt x="6619" y="314654"/>
                  </a:cubicBezTo>
                  <a:cubicBezTo>
                    <a:pt x="6605" y="296863"/>
                    <a:pt x="10911" y="282717"/>
                    <a:pt x="10185" y="267125"/>
                  </a:cubicBezTo>
                  <a:cubicBezTo>
                    <a:pt x="9459" y="251533"/>
                    <a:pt x="3795" y="240850"/>
                    <a:pt x="4165" y="221166"/>
                  </a:cubicBezTo>
                  <a:cubicBezTo>
                    <a:pt x="3717" y="160269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Abgerundetes Rechteck 217"/>
            <p:cNvSpPr/>
            <p:nvPr/>
          </p:nvSpPr>
          <p:spPr>
            <a:xfrm rot="60000">
              <a:off x="3878659" y="3276149"/>
              <a:ext cx="2824990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4164 w 1462155"/>
                <a:gd name="connsiteY5" fmla="*/ 1328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2985 w 1459498"/>
                <a:gd name="connsiteY8" fmla="*/ 3603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6314 w 1459498"/>
                <a:gd name="connsiteY18" fmla="*/ 221000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9498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2128" y="109264"/>
                    <a:pt x="1454164" y="132844"/>
                  </a:cubicBezTo>
                  <a:cubicBezTo>
                    <a:pt x="1455402" y="167601"/>
                    <a:pt x="1454927" y="197032"/>
                    <a:pt x="1456852" y="223785"/>
                  </a:cubicBezTo>
                  <a:cubicBezTo>
                    <a:pt x="1458777" y="250538"/>
                    <a:pt x="1460061" y="266890"/>
                    <a:pt x="1459252" y="290053"/>
                  </a:cubicBezTo>
                  <a:cubicBezTo>
                    <a:pt x="1458410" y="314169"/>
                    <a:pt x="1457695" y="335947"/>
                    <a:pt x="1456853" y="360063"/>
                  </a:cubicBezTo>
                  <a:cubicBezTo>
                    <a:pt x="1456229" y="387045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4875" y="405619"/>
                    <a:pt x="5972" y="374206"/>
                  </a:cubicBezTo>
                  <a:cubicBezTo>
                    <a:pt x="6792" y="350725"/>
                    <a:pt x="6633" y="332445"/>
                    <a:pt x="6619" y="314654"/>
                  </a:cubicBezTo>
                  <a:cubicBezTo>
                    <a:pt x="6605" y="296863"/>
                    <a:pt x="7050" y="284921"/>
                    <a:pt x="6324" y="269329"/>
                  </a:cubicBezTo>
                  <a:cubicBezTo>
                    <a:pt x="5598" y="253737"/>
                    <a:pt x="5944" y="240684"/>
                    <a:pt x="6314" y="221000"/>
                  </a:cubicBezTo>
                  <a:cubicBezTo>
                    <a:pt x="5866" y="160103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Abgerundetes Rechteck 217"/>
            <p:cNvSpPr/>
            <p:nvPr/>
          </p:nvSpPr>
          <p:spPr>
            <a:xfrm rot="21540000">
              <a:off x="3904907" y="3044664"/>
              <a:ext cx="2661325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1342 w 1462155"/>
                <a:gd name="connsiteY5" fmla="*/ 129799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351"/>
                <a:gd name="connsiteY0" fmla="*/ 20456 h 534526"/>
                <a:gd name="connsiteX1" fmla="*/ 26030 w 1459351"/>
                <a:gd name="connsiteY1" fmla="*/ 0 h 534526"/>
                <a:gd name="connsiteX2" fmla="*/ 1429690 w 1459351"/>
                <a:gd name="connsiteY2" fmla="*/ 0 h 534526"/>
                <a:gd name="connsiteX3" fmla="*/ 1450146 w 1459351"/>
                <a:gd name="connsiteY3" fmla="*/ 20456 h 534526"/>
                <a:gd name="connsiteX4" fmla="*/ 1453172 w 1459351"/>
                <a:gd name="connsiteY4" fmla="*/ 82070 h 534526"/>
                <a:gd name="connsiteX5" fmla="*/ 1451342 w 1459351"/>
                <a:gd name="connsiteY5" fmla="*/ 129799 h 534526"/>
                <a:gd name="connsiteX6" fmla="*/ 1453812 w 1459351"/>
                <a:gd name="connsiteY6" fmla="*/ 230473 h 534526"/>
                <a:gd name="connsiteX7" fmla="*/ 1459252 w 1459351"/>
                <a:gd name="connsiteY7" fmla="*/ 290053 h 534526"/>
                <a:gd name="connsiteX8" fmla="*/ 1452985 w 1459351"/>
                <a:gd name="connsiteY8" fmla="*/ 360363 h 534526"/>
                <a:gd name="connsiteX9" fmla="*/ 1455505 w 1459351"/>
                <a:gd name="connsiteY9" fmla="*/ 451947 h 534526"/>
                <a:gd name="connsiteX10" fmla="*/ 1450146 w 1459351"/>
                <a:gd name="connsiteY10" fmla="*/ 514070 h 534526"/>
                <a:gd name="connsiteX11" fmla="*/ 1429690 w 1459351"/>
                <a:gd name="connsiteY11" fmla="*/ 534526 h 534526"/>
                <a:gd name="connsiteX12" fmla="*/ 26030 w 1459351"/>
                <a:gd name="connsiteY12" fmla="*/ 534526 h 534526"/>
                <a:gd name="connsiteX13" fmla="*/ 5574 w 1459351"/>
                <a:gd name="connsiteY13" fmla="*/ 514070 h 534526"/>
                <a:gd name="connsiteX14" fmla="*/ 3603 w 1459351"/>
                <a:gd name="connsiteY14" fmla="*/ 455605 h 534526"/>
                <a:gd name="connsiteX15" fmla="*/ 10270 w 1459351"/>
                <a:gd name="connsiteY15" fmla="*/ 373873 h 534526"/>
                <a:gd name="connsiteX16" fmla="*/ 6619 w 1459351"/>
                <a:gd name="connsiteY16" fmla="*/ 314654 h 534526"/>
                <a:gd name="connsiteX17" fmla="*/ 10185 w 1459351"/>
                <a:gd name="connsiteY17" fmla="*/ 267125 h 534526"/>
                <a:gd name="connsiteX18" fmla="*/ 4165 w 1459351"/>
                <a:gd name="connsiteY18" fmla="*/ 221166 h 534526"/>
                <a:gd name="connsiteX19" fmla="*/ 4788 w 1459351"/>
                <a:gd name="connsiteY19" fmla="*/ 148754 h 534526"/>
                <a:gd name="connsiteX20" fmla="*/ 31 w 1459351"/>
                <a:gd name="connsiteY20" fmla="*/ 66623 h 534526"/>
                <a:gd name="connsiteX21" fmla="*/ 5574 w 1459351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1342 w 1455547"/>
                <a:gd name="connsiteY5" fmla="*/ 1297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7455 w 1455547"/>
                <a:gd name="connsiteY17" fmla="*/ 266926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10329 w 1455606"/>
                <a:gd name="connsiteY15" fmla="*/ 373873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3049 w 1455606"/>
                <a:gd name="connsiteY15" fmla="*/ 373341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5606" h="534526">
                  <a:moveTo>
                    <a:pt x="5633" y="20456"/>
                  </a:moveTo>
                  <a:cubicBezTo>
                    <a:pt x="5633" y="9158"/>
                    <a:pt x="14791" y="0"/>
                    <a:pt x="26089" y="0"/>
                  </a:cubicBezTo>
                  <a:lnTo>
                    <a:pt x="1429749" y="0"/>
                  </a:lnTo>
                  <a:cubicBezTo>
                    <a:pt x="1441047" y="0"/>
                    <a:pt x="1450205" y="9158"/>
                    <a:pt x="1450205" y="20456"/>
                  </a:cubicBezTo>
                  <a:cubicBezTo>
                    <a:pt x="1453484" y="34112"/>
                    <a:pt x="1453638" y="63891"/>
                    <a:pt x="1453231" y="82070"/>
                  </a:cubicBezTo>
                  <a:cubicBezTo>
                    <a:pt x="1452824" y="100249"/>
                    <a:pt x="1450730" y="106319"/>
                    <a:pt x="1452766" y="129899"/>
                  </a:cubicBezTo>
                  <a:cubicBezTo>
                    <a:pt x="1454004" y="164656"/>
                    <a:pt x="1451946" y="203720"/>
                    <a:pt x="1453871" y="230473"/>
                  </a:cubicBezTo>
                  <a:cubicBezTo>
                    <a:pt x="1455796" y="257226"/>
                    <a:pt x="1455099" y="270334"/>
                    <a:pt x="1454290" y="293497"/>
                  </a:cubicBezTo>
                  <a:cubicBezTo>
                    <a:pt x="1453448" y="317613"/>
                    <a:pt x="1453886" y="336247"/>
                    <a:pt x="1453044" y="360363"/>
                  </a:cubicBezTo>
                  <a:cubicBezTo>
                    <a:pt x="1452420" y="387345"/>
                    <a:pt x="1456037" y="426329"/>
                    <a:pt x="1455564" y="451947"/>
                  </a:cubicBezTo>
                  <a:cubicBezTo>
                    <a:pt x="1455091" y="477565"/>
                    <a:pt x="1454507" y="500307"/>
                    <a:pt x="1450205" y="514070"/>
                  </a:cubicBezTo>
                  <a:cubicBezTo>
                    <a:pt x="1450205" y="525368"/>
                    <a:pt x="1441047" y="534526"/>
                    <a:pt x="1429749" y="534526"/>
                  </a:cubicBezTo>
                  <a:lnTo>
                    <a:pt x="26089" y="534526"/>
                  </a:lnTo>
                  <a:cubicBezTo>
                    <a:pt x="14791" y="534526"/>
                    <a:pt x="5633" y="525368"/>
                    <a:pt x="5633" y="514070"/>
                  </a:cubicBezTo>
                  <a:cubicBezTo>
                    <a:pt x="1895" y="500916"/>
                    <a:pt x="2894" y="496762"/>
                    <a:pt x="3662" y="455605"/>
                  </a:cubicBezTo>
                  <a:cubicBezTo>
                    <a:pt x="3493" y="432206"/>
                    <a:pt x="1952" y="404754"/>
                    <a:pt x="3049" y="373341"/>
                  </a:cubicBezTo>
                  <a:cubicBezTo>
                    <a:pt x="3869" y="349860"/>
                    <a:pt x="6692" y="332445"/>
                    <a:pt x="6678" y="314654"/>
                  </a:cubicBezTo>
                  <a:cubicBezTo>
                    <a:pt x="6664" y="296863"/>
                    <a:pt x="8240" y="282518"/>
                    <a:pt x="7514" y="266926"/>
                  </a:cubicBezTo>
                  <a:cubicBezTo>
                    <a:pt x="6788" y="251334"/>
                    <a:pt x="3854" y="240850"/>
                    <a:pt x="4224" y="221166"/>
                  </a:cubicBezTo>
                  <a:cubicBezTo>
                    <a:pt x="3776" y="160269"/>
                    <a:pt x="2351" y="174278"/>
                    <a:pt x="1662" y="148521"/>
                  </a:cubicBezTo>
                  <a:cubicBezTo>
                    <a:pt x="973" y="122764"/>
                    <a:pt x="-358" y="87995"/>
                    <a:pt x="90" y="66623"/>
                  </a:cubicBezTo>
                  <a:cubicBezTo>
                    <a:pt x="325" y="33171"/>
                    <a:pt x="1935" y="31582"/>
                    <a:pt x="5633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" name="Gleichschenkliges Dreieck 5"/>
          <p:cNvSpPr/>
          <p:nvPr/>
        </p:nvSpPr>
        <p:spPr>
          <a:xfrm rot="20855407">
            <a:off x="163941" y="4683413"/>
            <a:ext cx="594093" cy="540000"/>
          </a:xfrm>
          <a:prstGeom prst="triangle">
            <a:avLst/>
          </a:prstGeom>
          <a:solidFill>
            <a:srgbClr val="FFF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8" name="Gruppieren 17"/>
          <p:cNvGrpSpPr/>
          <p:nvPr/>
        </p:nvGrpSpPr>
        <p:grpSpPr>
          <a:xfrm rot="15300000" flipH="1" flipV="1">
            <a:off x="351876" y="4913233"/>
            <a:ext cx="198398" cy="74640"/>
            <a:chOff x="3878659" y="3044664"/>
            <a:chExt cx="2824990" cy="1086649"/>
          </a:xfrm>
          <a:solidFill>
            <a:srgbClr val="000000"/>
          </a:solidFill>
        </p:grpSpPr>
        <p:sp>
          <p:nvSpPr>
            <p:cNvPr id="19" name="Abgerundetes Rechteck 217"/>
            <p:cNvSpPr/>
            <p:nvPr/>
          </p:nvSpPr>
          <p:spPr>
            <a:xfrm rot="21480000" flipH="1">
              <a:off x="3939202" y="3596787"/>
              <a:ext cx="2742587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8826 w 1462155"/>
                <a:gd name="connsiteY8" fmla="*/ 369018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62155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5006" y="108364"/>
                    <a:pt x="1457042" y="131944"/>
                  </a:cubicBezTo>
                  <a:cubicBezTo>
                    <a:pt x="1458280" y="166701"/>
                    <a:pt x="1459654" y="196666"/>
                    <a:pt x="1461579" y="223419"/>
                  </a:cubicBezTo>
                  <a:cubicBezTo>
                    <a:pt x="1463504" y="250172"/>
                    <a:pt x="1460061" y="266890"/>
                    <a:pt x="1459252" y="290053"/>
                  </a:cubicBezTo>
                  <a:cubicBezTo>
                    <a:pt x="1458410" y="314169"/>
                    <a:pt x="1459668" y="344902"/>
                    <a:pt x="1458826" y="369018"/>
                  </a:cubicBezTo>
                  <a:cubicBezTo>
                    <a:pt x="1458202" y="396000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9173" y="405286"/>
                    <a:pt x="10270" y="373873"/>
                  </a:cubicBezTo>
                  <a:cubicBezTo>
                    <a:pt x="11090" y="350392"/>
                    <a:pt x="6633" y="332445"/>
                    <a:pt x="6619" y="314654"/>
                  </a:cubicBezTo>
                  <a:cubicBezTo>
                    <a:pt x="6605" y="296863"/>
                    <a:pt x="10911" y="282717"/>
                    <a:pt x="10185" y="267125"/>
                  </a:cubicBezTo>
                  <a:cubicBezTo>
                    <a:pt x="9459" y="251533"/>
                    <a:pt x="3795" y="240850"/>
                    <a:pt x="4165" y="221166"/>
                  </a:cubicBezTo>
                  <a:cubicBezTo>
                    <a:pt x="3717" y="160269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Abgerundetes Rechteck 217"/>
            <p:cNvSpPr/>
            <p:nvPr/>
          </p:nvSpPr>
          <p:spPr>
            <a:xfrm rot="60000">
              <a:off x="3878659" y="3276149"/>
              <a:ext cx="2824990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4164 w 1462155"/>
                <a:gd name="connsiteY5" fmla="*/ 1328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2985 w 1459498"/>
                <a:gd name="connsiteY8" fmla="*/ 3603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6314 w 1459498"/>
                <a:gd name="connsiteY18" fmla="*/ 221000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9498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2128" y="109264"/>
                    <a:pt x="1454164" y="132844"/>
                  </a:cubicBezTo>
                  <a:cubicBezTo>
                    <a:pt x="1455402" y="167601"/>
                    <a:pt x="1454927" y="197032"/>
                    <a:pt x="1456852" y="223785"/>
                  </a:cubicBezTo>
                  <a:cubicBezTo>
                    <a:pt x="1458777" y="250538"/>
                    <a:pt x="1460061" y="266890"/>
                    <a:pt x="1459252" y="290053"/>
                  </a:cubicBezTo>
                  <a:cubicBezTo>
                    <a:pt x="1458410" y="314169"/>
                    <a:pt x="1457695" y="335947"/>
                    <a:pt x="1456853" y="360063"/>
                  </a:cubicBezTo>
                  <a:cubicBezTo>
                    <a:pt x="1456229" y="387045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4875" y="405619"/>
                    <a:pt x="5972" y="374206"/>
                  </a:cubicBezTo>
                  <a:cubicBezTo>
                    <a:pt x="6792" y="350725"/>
                    <a:pt x="6633" y="332445"/>
                    <a:pt x="6619" y="314654"/>
                  </a:cubicBezTo>
                  <a:cubicBezTo>
                    <a:pt x="6605" y="296863"/>
                    <a:pt x="7050" y="284921"/>
                    <a:pt x="6324" y="269329"/>
                  </a:cubicBezTo>
                  <a:cubicBezTo>
                    <a:pt x="5598" y="253737"/>
                    <a:pt x="5944" y="240684"/>
                    <a:pt x="6314" y="221000"/>
                  </a:cubicBezTo>
                  <a:cubicBezTo>
                    <a:pt x="5866" y="160103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Abgerundetes Rechteck 217"/>
            <p:cNvSpPr/>
            <p:nvPr/>
          </p:nvSpPr>
          <p:spPr>
            <a:xfrm rot="21540000">
              <a:off x="3904907" y="3044664"/>
              <a:ext cx="2661325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1342 w 1462155"/>
                <a:gd name="connsiteY5" fmla="*/ 129799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351"/>
                <a:gd name="connsiteY0" fmla="*/ 20456 h 534526"/>
                <a:gd name="connsiteX1" fmla="*/ 26030 w 1459351"/>
                <a:gd name="connsiteY1" fmla="*/ 0 h 534526"/>
                <a:gd name="connsiteX2" fmla="*/ 1429690 w 1459351"/>
                <a:gd name="connsiteY2" fmla="*/ 0 h 534526"/>
                <a:gd name="connsiteX3" fmla="*/ 1450146 w 1459351"/>
                <a:gd name="connsiteY3" fmla="*/ 20456 h 534526"/>
                <a:gd name="connsiteX4" fmla="*/ 1453172 w 1459351"/>
                <a:gd name="connsiteY4" fmla="*/ 82070 h 534526"/>
                <a:gd name="connsiteX5" fmla="*/ 1451342 w 1459351"/>
                <a:gd name="connsiteY5" fmla="*/ 129799 h 534526"/>
                <a:gd name="connsiteX6" fmla="*/ 1453812 w 1459351"/>
                <a:gd name="connsiteY6" fmla="*/ 230473 h 534526"/>
                <a:gd name="connsiteX7" fmla="*/ 1459252 w 1459351"/>
                <a:gd name="connsiteY7" fmla="*/ 290053 h 534526"/>
                <a:gd name="connsiteX8" fmla="*/ 1452985 w 1459351"/>
                <a:gd name="connsiteY8" fmla="*/ 360363 h 534526"/>
                <a:gd name="connsiteX9" fmla="*/ 1455505 w 1459351"/>
                <a:gd name="connsiteY9" fmla="*/ 451947 h 534526"/>
                <a:gd name="connsiteX10" fmla="*/ 1450146 w 1459351"/>
                <a:gd name="connsiteY10" fmla="*/ 514070 h 534526"/>
                <a:gd name="connsiteX11" fmla="*/ 1429690 w 1459351"/>
                <a:gd name="connsiteY11" fmla="*/ 534526 h 534526"/>
                <a:gd name="connsiteX12" fmla="*/ 26030 w 1459351"/>
                <a:gd name="connsiteY12" fmla="*/ 534526 h 534526"/>
                <a:gd name="connsiteX13" fmla="*/ 5574 w 1459351"/>
                <a:gd name="connsiteY13" fmla="*/ 514070 h 534526"/>
                <a:gd name="connsiteX14" fmla="*/ 3603 w 1459351"/>
                <a:gd name="connsiteY14" fmla="*/ 455605 h 534526"/>
                <a:gd name="connsiteX15" fmla="*/ 10270 w 1459351"/>
                <a:gd name="connsiteY15" fmla="*/ 373873 h 534526"/>
                <a:gd name="connsiteX16" fmla="*/ 6619 w 1459351"/>
                <a:gd name="connsiteY16" fmla="*/ 314654 h 534526"/>
                <a:gd name="connsiteX17" fmla="*/ 10185 w 1459351"/>
                <a:gd name="connsiteY17" fmla="*/ 267125 h 534526"/>
                <a:gd name="connsiteX18" fmla="*/ 4165 w 1459351"/>
                <a:gd name="connsiteY18" fmla="*/ 221166 h 534526"/>
                <a:gd name="connsiteX19" fmla="*/ 4788 w 1459351"/>
                <a:gd name="connsiteY19" fmla="*/ 148754 h 534526"/>
                <a:gd name="connsiteX20" fmla="*/ 31 w 1459351"/>
                <a:gd name="connsiteY20" fmla="*/ 66623 h 534526"/>
                <a:gd name="connsiteX21" fmla="*/ 5574 w 1459351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1342 w 1455547"/>
                <a:gd name="connsiteY5" fmla="*/ 1297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7455 w 1455547"/>
                <a:gd name="connsiteY17" fmla="*/ 266926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10329 w 1455606"/>
                <a:gd name="connsiteY15" fmla="*/ 373873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3049 w 1455606"/>
                <a:gd name="connsiteY15" fmla="*/ 373341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5606" h="534526">
                  <a:moveTo>
                    <a:pt x="5633" y="20456"/>
                  </a:moveTo>
                  <a:cubicBezTo>
                    <a:pt x="5633" y="9158"/>
                    <a:pt x="14791" y="0"/>
                    <a:pt x="26089" y="0"/>
                  </a:cubicBezTo>
                  <a:lnTo>
                    <a:pt x="1429749" y="0"/>
                  </a:lnTo>
                  <a:cubicBezTo>
                    <a:pt x="1441047" y="0"/>
                    <a:pt x="1450205" y="9158"/>
                    <a:pt x="1450205" y="20456"/>
                  </a:cubicBezTo>
                  <a:cubicBezTo>
                    <a:pt x="1453484" y="34112"/>
                    <a:pt x="1453638" y="63891"/>
                    <a:pt x="1453231" y="82070"/>
                  </a:cubicBezTo>
                  <a:cubicBezTo>
                    <a:pt x="1452824" y="100249"/>
                    <a:pt x="1450730" y="106319"/>
                    <a:pt x="1452766" y="129899"/>
                  </a:cubicBezTo>
                  <a:cubicBezTo>
                    <a:pt x="1454004" y="164656"/>
                    <a:pt x="1451946" y="203720"/>
                    <a:pt x="1453871" y="230473"/>
                  </a:cubicBezTo>
                  <a:cubicBezTo>
                    <a:pt x="1455796" y="257226"/>
                    <a:pt x="1455099" y="270334"/>
                    <a:pt x="1454290" y="293497"/>
                  </a:cubicBezTo>
                  <a:cubicBezTo>
                    <a:pt x="1453448" y="317613"/>
                    <a:pt x="1453886" y="336247"/>
                    <a:pt x="1453044" y="360363"/>
                  </a:cubicBezTo>
                  <a:cubicBezTo>
                    <a:pt x="1452420" y="387345"/>
                    <a:pt x="1456037" y="426329"/>
                    <a:pt x="1455564" y="451947"/>
                  </a:cubicBezTo>
                  <a:cubicBezTo>
                    <a:pt x="1455091" y="477565"/>
                    <a:pt x="1454507" y="500307"/>
                    <a:pt x="1450205" y="514070"/>
                  </a:cubicBezTo>
                  <a:cubicBezTo>
                    <a:pt x="1450205" y="525368"/>
                    <a:pt x="1441047" y="534526"/>
                    <a:pt x="1429749" y="534526"/>
                  </a:cubicBezTo>
                  <a:lnTo>
                    <a:pt x="26089" y="534526"/>
                  </a:lnTo>
                  <a:cubicBezTo>
                    <a:pt x="14791" y="534526"/>
                    <a:pt x="5633" y="525368"/>
                    <a:pt x="5633" y="514070"/>
                  </a:cubicBezTo>
                  <a:cubicBezTo>
                    <a:pt x="1895" y="500916"/>
                    <a:pt x="2894" y="496762"/>
                    <a:pt x="3662" y="455605"/>
                  </a:cubicBezTo>
                  <a:cubicBezTo>
                    <a:pt x="3493" y="432206"/>
                    <a:pt x="1952" y="404754"/>
                    <a:pt x="3049" y="373341"/>
                  </a:cubicBezTo>
                  <a:cubicBezTo>
                    <a:pt x="3869" y="349860"/>
                    <a:pt x="6692" y="332445"/>
                    <a:pt x="6678" y="314654"/>
                  </a:cubicBezTo>
                  <a:cubicBezTo>
                    <a:pt x="6664" y="296863"/>
                    <a:pt x="8240" y="282518"/>
                    <a:pt x="7514" y="266926"/>
                  </a:cubicBezTo>
                  <a:cubicBezTo>
                    <a:pt x="6788" y="251334"/>
                    <a:pt x="3854" y="240850"/>
                    <a:pt x="4224" y="221166"/>
                  </a:cubicBezTo>
                  <a:cubicBezTo>
                    <a:pt x="3776" y="160269"/>
                    <a:pt x="2351" y="174278"/>
                    <a:pt x="1662" y="148521"/>
                  </a:cubicBezTo>
                  <a:cubicBezTo>
                    <a:pt x="973" y="122764"/>
                    <a:pt x="-358" y="87995"/>
                    <a:pt x="90" y="66623"/>
                  </a:cubicBezTo>
                  <a:cubicBezTo>
                    <a:pt x="325" y="33171"/>
                    <a:pt x="1935" y="31582"/>
                    <a:pt x="5633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5" name="Gruppieren 24"/>
          <p:cNvGrpSpPr/>
          <p:nvPr/>
        </p:nvGrpSpPr>
        <p:grpSpPr>
          <a:xfrm rot="9904721" flipH="1" flipV="1">
            <a:off x="452781" y="5101399"/>
            <a:ext cx="94964" cy="74640"/>
            <a:chOff x="3878659" y="3044664"/>
            <a:chExt cx="2824990" cy="1086649"/>
          </a:xfrm>
          <a:solidFill>
            <a:srgbClr val="000000"/>
          </a:solidFill>
        </p:grpSpPr>
        <p:sp>
          <p:nvSpPr>
            <p:cNvPr id="26" name="Abgerundetes Rechteck 217"/>
            <p:cNvSpPr/>
            <p:nvPr/>
          </p:nvSpPr>
          <p:spPr>
            <a:xfrm rot="21480000" flipH="1">
              <a:off x="3939202" y="3596787"/>
              <a:ext cx="2742587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8826 w 1462155"/>
                <a:gd name="connsiteY8" fmla="*/ 369018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62155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5006" y="108364"/>
                    <a:pt x="1457042" y="131944"/>
                  </a:cubicBezTo>
                  <a:cubicBezTo>
                    <a:pt x="1458280" y="166701"/>
                    <a:pt x="1459654" y="196666"/>
                    <a:pt x="1461579" y="223419"/>
                  </a:cubicBezTo>
                  <a:cubicBezTo>
                    <a:pt x="1463504" y="250172"/>
                    <a:pt x="1460061" y="266890"/>
                    <a:pt x="1459252" y="290053"/>
                  </a:cubicBezTo>
                  <a:cubicBezTo>
                    <a:pt x="1458410" y="314169"/>
                    <a:pt x="1459668" y="344902"/>
                    <a:pt x="1458826" y="369018"/>
                  </a:cubicBezTo>
                  <a:cubicBezTo>
                    <a:pt x="1458202" y="396000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9173" y="405286"/>
                    <a:pt x="10270" y="373873"/>
                  </a:cubicBezTo>
                  <a:cubicBezTo>
                    <a:pt x="11090" y="350392"/>
                    <a:pt x="6633" y="332445"/>
                    <a:pt x="6619" y="314654"/>
                  </a:cubicBezTo>
                  <a:cubicBezTo>
                    <a:pt x="6605" y="296863"/>
                    <a:pt x="10911" y="282717"/>
                    <a:pt x="10185" y="267125"/>
                  </a:cubicBezTo>
                  <a:cubicBezTo>
                    <a:pt x="9459" y="251533"/>
                    <a:pt x="3795" y="240850"/>
                    <a:pt x="4165" y="221166"/>
                  </a:cubicBezTo>
                  <a:cubicBezTo>
                    <a:pt x="3717" y="160269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Abgerundetes Rechteck 217"/>
            <p:cNvSpPr/>
            <p:nvPr/>
          </p:nvSpPr>
          <p:spPr>
            <a:xfrm rot="60000">
              <a:off x="3878659" y="3276149"/>
              <a:ext cx="2824990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4164 w 1462155"/>
                <a:gd name="connsiteY5" fmla="*/ 1328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2985 w 1459498"/>
                <a:gd name="connsiteY8" fmla="*/ 3603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6314 w 1459498"/>
                <a:gd name="connsiteY18" fmla="*/ 221000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9498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2128" y="109264"/>
                    <a:pt x="1454164" y="132844"/>
                  </a:cubicBezTo>
                  <a:cubicBezTo>
                    <a:pt x="1455402" y="167601"/>
                    <a:pt x="1454927" y="197032"/>
                    <a:pt x="1456852" y="223785"/>
                  </a:cubicBezTo>
                  <a:cubicBezTo>
                    <a:pt x="1458777" y="250538"/>
                    <a:pt x="1460061" y="266890"/>
                    <a:pt x="1459252" y="290053"/>
                  </a:cubicBezTo>
                  <a:cubicBezTo>
                    <a:pt x="1458410" y="314169"/>
                    <a:pt x="1457695" y="335947"/>
                    <a:pt x="1456853" y="360063"/>
                  </a:cubicBezTo>
                  <a:cubicBezTo>
                    <a:pt x="1456229" y="387045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4875" y="405619"/>
                    <a:pt x="5972" y="374206"/>
                  </a:cubicBezTo>
                  <a:cubicBezTo>
                    <a:pt x="6792" y="350725"/>
                    <a:pt x="6633" y="332445"/>
                    <a:pt x="6619" y="314654"/>
                  </a:cubicBezTo>
                  <a:cubicBezTo>
                    <a:pt x="6605" y="296863"/>
                    <a:pt x="7050" y="284921"/>
                    <a:pt x="6324" y="269329"/>
                  </a:cubicBezTo>
                  <a:cubicBezTo>
                    <a:pt x="5598" y="253737"/>
                    <a:pt x="5944" y="240684"/>
                    <a:pt x="6314" y="221000"/>
                  </a:cubicBezTo>
                  <a:cubicBezTo>
                    <a:pt x="5866" y="160103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Abgerundetes Rechteck 217"/>
            <p:cNvSpPr/>
            <p:nvPr/>
          </p:nvSpPr>
          <p:spPr>
            <a:xfrm rot="21540000">
              <a:off x="3904907" y="3044664"/>
              <a:ext cx="2661325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1342 w 1462155"/>
                <a:gd name="connsiteY5" fmla="*/ 129799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351"/>
                <a:gd name="connsiteY0" fmla="*/ 20456 h 534526"/>
                <a:gd name="connsiteX1" fmla="*/ 26030 w 1459351"/>
                <a:gd name="connsiteY1" fmla="*/ 0 h 534526"/>
                <a:gd name="connsiteX2" fmla="*/ 1429690 w 1459351"/>
                <a:gd name="connsiteY2" fmla="*/ 0 h 534526"/>
                <a:gd name="connsiteX3" fmla="*/ 1450146 w 1459351"/>
                <a:gd name="connsiteY3" fmla="*/ 20456 h 534526"/>
                <a:gd name="connsiteX4" fmla="*/ 1453172 w 1459351"/>
                <a:gd name="connsiteY4" fmla="*/ 82070 h 534526"/>
                <a:gd name="connsiteX5" fmla="*/ 1451342 w 1459351"/>
                <a:gd name="connsiteY5" fmla="*/ 129799 h 534526"/>
                <a:gd name="connsiteX6" fmla="*/ 1453812 w 1459351"/>
                <a:gd name="connsiteY6" fmla="*/ 230473 h 534526"/>
                <a:gd name="connsiteX7" fmla="*/ 1459252 w 1459351"/>
                <a:gd name="connsiteY7" fmla="*/ 290053 h 534526"/>
                <a:gd name="connsiteX8" fmla="*/ 1452985 w 1459351"/>
                <a:gd name="connsiteY8" fmla="*/ 360363 h 534526"/>
                <a:gd name="connsiteX9" fmla="*/ 1455505 w 1459351"/>
                <a:gd name="connsiteY9" fmla="*/ 451947 h 534526"/>
                <a:gd name="connsiteX10" fmla="*/ 1450146 w 1459351"/>
                <a:gd name="connsiteY10" fmla="*/ 514070 h 534526"/>
                <a:gd name="connsiteX11" fmla="*/ 1429690 w 1459351"/>
                <a:gd name="connsiteY11" fmla="*/ 534526 h 534526"/>
                <a:gd name="connsiteX12" fmla="*/ 26030 w 1459351"/>
                <a:gd name="connsiteY12" fmla="*/ 534526 h 534526"/>
                <a:gd name="connsiteX13" fmla="*/ 5574 w 1459351"/>
                <a:gd name="connsiteY13" fmla="*/ 514070 h 534526"/>
                <a:gd name="connsiteX14" fmla="*/ 3603 w 1459351"/>
                <a:gd name="connsiteY14" fmla="*/ 455605 h 534526"/>
                <a:gd name="connsiteX15" fmla="*/ 10270 w 1459351"/>
                <a:gd name="connsiteY15" fmla="*/ 373873 h 534526"/>
                <a:gd name="connsiteX16" fmla="*/ 6619 w 1459351"/>
                <a:gd name="connsiteY16" fmla="*/ 314654 h 534526"/>
                <a:gd name="connsiteX17" fmla="*/ 10185 w 1459351"/>
                <a:gd name="connsiteY17" fmla="*/ 267125 h 534526"/>
                <a:gd name="connsiteX18" fmla="*/ 4165 w 1459351"/>
                <a:gd name="connsiteY18" fmla="*/ 221166 h 534526"/>
                <a:gd name="connsiteX19" fmla="*/ 4788 w 1459351"/>
                <a:gd name="connsiteY19" fmla="*/ 148754 h 534526"/>
                <a:gd name="connsiteX20" fmla="*/ 31 w 1459351"/>
                <a:gd name="connsiteY20" fmla="*/ 66623 h 534526"/>
                <a:gd name="connsiteX21" fmla="*/ 5574 w 1459351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1342 w 1455547"/>
                <a:gd name="connsiteY5" fmla="*/ 1297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7455 w 1455547"/>
                <a:gd name="connsiteY17" fmla="*/ 266926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10329 w 1455606"/>
                <a:gd name="connsiteY15" fmla="*/ 373873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3049 w 1455606"/>
                <a:gd name="connsiteY15" fmla="*/ 373341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5606" h="534526">
                  <a:moveTo>
                    <a:pt x="5633" y="20456"/>
                  </a:moveTo>
                  <a:cubicBezTo>
                    <a:pt x="5633" y="9158"/>
                    <a:pt x="14791" y="0"/>
                    <a:pt x="26089" y="0"/>
                  </a:cubicBezTo>
                  <a:lnTo>
                    <a:pt x="1429749" y="0"/>
                  </a:lnTo>
                  <a:cubicBezTo>
                    <a:pt x="1441047" y="0"/>
                    <a:pt x="1450205" y="9158"/>
                    <a:pt x="1450205" y="20456"/>
                  </a:cubicBezTo>
                  <a:cubicBezTo>
                    <a:pt x="1453484" y="34112"/>
                    <a:pt x="1453638" y="63891"/>
                    <a:pt x="1453231" y="82070"/>
                  </a:cubicBezTo>
                  <a:cubicBezTo>
                    <a:pt x="1452824" y="100249"/>
                    <a:pt x="1450730" y="106319"/>
                    <a:pt x="1452766" y="129899"/>
                  </a:cubicBezTo>
                  <a:cubicBezTo>
                    <a:pt x="1454004" y="164656"/>
                    <a:pt x="1451946" y="203720"/>
                    <a:pt x="1453871" y="230473"/>
                  </a:cubicBezTo>
                  <a:cubicBezTo>
                    <a:pt x="1455796" y="257226"/>
                    <a:pt x="1455099" y="270334"/>
                    <a:pt x="1454290" y="293497"/>
                  </a:cubicBezTo>
                  <a:cubicBezTo>
                    <a:pt x="1453448" y="317613"/>
                    <a:pt x="1453886" y="336247"/>
                    <a:pt x="1453044" y="360363"/>
                  </a:cubicBezTo>
                  <a:cubicBezTo>
                    <a:pt x="1452420" y="387345"/>
                    <a:pt x="1456037" y="426329"/>
                    <a:pt x="1455564" y="451947"/>
                  </a:cubicBezTo>
                  <a:cubicBezTo>
                    <a:pt x="1455091" y="477565"/>
                    <a:pt x="1454507" y="500307"/>
                    <a:pt x="1450205" y="514070"/>
                  </a:cubicBezTo>
                  <a:cubicBezTo>
                    <a:pt x="1450205" y="525368"/>
                    <a:pt x="1441047" y="534526"/>
                    <a:pt x="1429749" y="534526"/>
                  </a:cubicBezTo>
                  <a:lnTo>
                    <a:pt x="26089" y="534526"/>
                  </a:lnTo>
                  <a:cubicBezTo>
                    <a:pt x="14791" y="534526"/>
                    <a:pt x="5633" y="525368"/>
                    <a:pt x="5633" y="514070"/>
                  </a:cubicBezTo>
                  <a:cubicBezTo>
                    <a:pt x="1895" y="500916"/>
                    <a:pt x="2894" y="496762"/>
                    <a:pt x="3662" y="455605"/>
                  </a:cubicBezTo>
                  <a:cubicBezTo>
                    <a:pt x="3493" y="432206"/>
                    <a:pt x="1952" y="404754"/>
                    <a:pt x="3049" y="373341"/>
                  </a:cubicBezTo>
                  <a:cubicBezTo>
                    <a:pt x="3869" y="349860"/>
                    <a:pt x="6692" y="332445"/>
                    <a:pt x="6678" y="314654"/>
                  </a:cubicBezTo>
                  <a:cubicBezTo>
                    <a:pt x="6664" y="296863"/>
                    <a:pt x="8240" y="282518"/>
                    <a:pt x="7514" y="266926"/>
                  </a:cubicBezTo>
                  <a:cubicBezTo>
                    <a:pt x="6788" y="251334"/>
                    <a:pt x="3854" y="240850"/>
                    <a:pt x="4224" y="221166"/>
                  </a:cubicBezTo>
                  <a:cubicBezTo>
                    <a:pt x="3776" y="160269"/>
                    <a:pt x="2351" y="174278"/>
                    <a:pt x="1662" y="148521"/>
                  </a:cubicBezTo>
                  <a:cubicBezTo>
                    <a:pt x="973" y="122764"/>
                    <a:pt x="-358" y="87995"/>
                    <a:pt x="90" y="66623"/>
                  </a:cubicBezTo>
                  <a:cubicBezTo>
                    <a:pt x="325" y="33171"/>
                    <a:pt x="1935" y="31582"/>
                    <a:pt x="5633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3" name="Rechtwinkliges Dreieck 22"/>
          <p:cNvSpPr/>
          <p:nvPr/>
        </p:nvSpPr>
        <p:spPr>
          <a:xfrm flipH="1" flipV="1">
            <a:off x="7308849" y="0"/>
            <a:ext cx="250824" cy="53997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86342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winkliges Dreieck 2"/>
          <p:cNvSpPr/>
          <p:nvPr/>
        </p:nvSpPr>
        <p:spPr>
          <a:xfrm flipV="1">
            <a:off x="0" y="0"/>
            <a:ext cx="179837" cy="62997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winkliges Dreieck 21"/>
          <p:cNvSpPr/>
          <p:nvPr/>
        </p:nvSpPr>
        <p:spPr>
          <a:xfrm flipH="1" flipV="1">
            <a:off x="7395055" y="0"/>
            <a:ext cx="164620" cy="80997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winkliges Dreieck 22"/>
          <p:cNvSpPr/>
          <p:nvPr/>
        </p:nvSpPr>
        <p:spPr>
          <a:xfrm flipH="1" flipV="1">
            <a:off x="7308849" y="0"/>
            <a:ext cx="250824" cy="539970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9241" t="11272" r="8622" b="9173"/>
          <a:stretch/>
        </p:blipFill>
        <p:spPr>
          <a:xfrm rot="5400000">
            <a:off x="-1439863" y="1439863"/>
            <a:ext cx="10439399" cy="7559674"/>
          </a:xfrm>
          <a:prstGeom prst="rect">
            <a:avLst/>
          </a:prstGeom>
        </p:spPr>
      </p:pic>
      <p:grpSp>
        <p:nvGrpSpPr>
          <p:cNvPr id="37" name="Gruppieren 36"/>
          <p:cNvGrpSpPr/>
          <p:nvPr/>
        </p:nvGrpSpPr>
        <p:grpSpPr>
          <a:xfrm flipH="1" flipV="1">
            <a:off x="492210" y="3817797"/>
            <a:ext cx="1097193" cy="720002"/>
            <a:chOff x="3878659" y="3044664"/>
            <a:chExt cx="2824990" cy="1086649"/>
          </a:xfrm>
          <a:solidFill>
            <a:srgbClr val="FF0000">
              <a:alpha val="25098"/>
            </a:srgbClr>
          </a:solidFill>
        </p:grpSpPr>
        <p:sp>
          <p:nvSpPr>
            <p:cNvPr id="38" name="Abgerundetes Rechteck 217"/>
            <p:cNvSpPr/>
            <p:nvPr/>
          </p:nvSpPr>
          <p:spPr>
            <a:xfrm rot="21480000" flipH="1">
              <a:off x="3939202" y="3596787"/>
              <a:ext cx="2742587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8826 w 1462155"/>
                <a:gd name="connsiteY8" fmla="*/ 369018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62155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5006" y="108364"/>
                    <a:pt x="1457042" y="131944"/>
                  </a:cubicBezTo>
                  <a:cubicBezTo>
                    <a:pt x="1458280" y="166701"/>
                    <a:pt x="1459654" y="196666"/>
                    <a:pt x="1461579" y="223419"/>
                  </a:cubicBezTo>
                  <a:cubicBezTo>
                    <a:pt x="1463504" y="250172"/>
                    <a:pt x="1460061" y="266890"/>
                    <a:pt x="1459252" y="290053"/>
                  </a:cubicBezTo>
                  <a:cubicBezTo>
                    <a:pt x="1458410" y="314169"/>
                    <a:pt x="1459668" y="344902"/>
                    <a:pt x="1458826" y="369018"/>
                  </a:cubicBezTo>
                  <a:cubicBezTo>
                    <a:pt x="1458202" y="396000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9173" y="405286"/>
                    <a:pt x="10270" y="373873"/>
                  </a:cubicBezTo>
                  <a:cubicBezTo>
                    <a:pt x="11090" y="350392"/>
                    <a:pt x="6633" y="332445"/>
                    <a:pt x="6619" y="314654"/>
                  </a:cubicBezTo>
                  <a:cubicBezTo>
                    <a:pt x="6605" y="296863"/>
                    <a:pt x="10911" y="282717"/>
                    <a:pt x="10185" y="267125"/>
                  </a:cubicBezTo>
                  <a:cubicBezTo>
                    <a:pt x="9459" y="251533"/>
                    <a:pt x="3795" y="240850"/>
                    <a:pt x="4165" y="221166"/>
                  </a:cubicBezTo>
                  <a:cubicBezTo>
                    <a:pt x="3717" y="160269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Abgerundetes Rechteck 217"/>
            <p:cNvSpPr/>
            <p:nvPr/>
          </p:nvSpPr>
          <p:spPr>
            <a:xfrm rot="60000">
              <a:off x="3878659" y="3276149"/>
              <a:ext cx="2824990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4164 w 1462155"/>
                <a:gd name="connsiteY5" fmla="*/ 1328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2985 w 1459498"/>
                <a:gd name="connsiteY8" fmla="*/ 3603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6314 w 1459498"/>
                <a:gd name="connsiteY18" fmla="*/ 221000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9498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2128" y="109264"/>
                    <a:pt x="1454164" y="132844"/>
                  </a:cubicBezTo>
                  <a:cubicBezTo>
                    <a:pt x="1455402" y="167601"/>
                    <a:pt x="1454927" y="197032"/>
                    <a:pt x="1456852" y="223785"/>
                  </a:cubicBezTo>
                  <a:cubicBezTo>
                    <a:pt x="1458777" y="250538"/>
                    <a:pt x="1460061" y="266890"/>
                    <a:pt x="1459252" y="290053"/>
                  </a:cubicBezTo>
                  <a:cubicBezTo>
                    <a:pt x="1458410" y="314169"/>
                    <a:pt x="1457695" y="335947"/>
                    <a:pt x="1456853" y="360063"/>
                  </a:cubicBezTo>
                  <a:cubicBezTo>
                    <a:pt x="1456229" y="387045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4875" y="405619"/>
                    <a:pt x="5972" y="374206"/>
                  </a:cubicBezTo>
                  <a:cubicBezTo>
                    <a:pt x="6792" y="350725"/>
                    <a:pt x="6633" y="332445"/>
                    <a:pt x="6619" y="314654"/>
                  </a:cubicBezTo>
                  <a:cubicBezTo>
                    <a:pt x="6605" y="296863"/>
                    <a:pt x="7050" y="284921"/>
                    <a:pt x="6324" y="269329"/>
                  </a:cubicBezTo>
                  <a:cubicBezTo>
                    <a:pt x="5598" y="253737"/>
                    <a:pt x="5944" y="240684"/>
                    <a:pt x="6314" y="221000"/>
                  </a:cubicBezTo>
                  <a:cubicBezTo>
                    <a:pt x="5866" y="160103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Abgerundetes Rechteck 217"/>
            <p:cNvSpPr/>
            <p:nvPr/>
          </p:nvSpPr>
          <p:spPr>
            <a:xfrm rot="21540000">
              <a:off x="3904907" y="3044664"/>
              <a:ext cx="2661325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1342 w 1462155"/>
                <a:gd name="connsiteY5" fmla="*/ 129799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351"/>
                <a:gd name="connsiteY0" fmla="*/ 20456 h 534526"/>
                <a:gd name="connsiteX1" fmla="*/ 26030 w 1459351"/>
                <a:gd name="connsiteY1" fmla="*/ 0 h 534526"/>
                <a:gd name="connsiteX2" fmla="*/ 1429690 w 1459351"/>
                <a:gd name="connsiteY2" fmla="*/ 0 h 534526"/>
                <a:gd name="connsiteX3" fmla="*/ 1450146 w 1459351"/>
                <a:gd name="connsiteY3" fmla="*/ 20456 h 534526"/>
                <a:gd name="connsiteX4" fmla="*/ 1453172 w 1459351"/>
                <a:gd name="connsiteY4" fmla="*/ 82070 h 534526"/>
                <a:gd name="connsiteX5" fmla="*/ 1451342 w 1459351"/>
                <a:gd name="connsiteY5" fmla="*/ 129799 h 534526"/>
                <a:gd name="connsiteX6" fmla="*/ 1453812 w 1459351"/>
                <a:gd name="connsiteY6" fmla="*/ 230473 h 534526"/>
                <a:gd name="connsiteX7" fmla="*/ 1459252 w 1459351"/>
                <a:gd name="connsiteY7" fmla="*/ 290053 h 534526"/>
                <a:gd name="connsiteX8" fmla="*/ 1452985 w 1459351"/>
                <a:gd name="connsiteY8" fmla="*/ 360363 h 534526"/>
                <a:gd name="connsiteX9" fmla="*/ 1455505 w 1459351"/>
                <a:gd name="connsiteY9" fmla="*/ 451947 h 534526"/>
                <a:gd name="connsiteX10" fmla="*/ 1450146 w 1459351"/>
                <a:gd name="connsiteY10" fmla="*/ 514070 h 534526"/>
                <a:gd name="connsiteX11" fmla="*/ 1429690 w 1459351"/>
                <a:gd name="connsiteY11" fmla="*/ 534526 h 534526"/>
                <a:gd name="connsiteX12" fmla="*/ 26030 w 1459351"/>
                <a:gd name="connsiteY12" fmla="*/ 534526 h 534526"/>
                <a:gd name="connsiteX13" fmla="*/ 5574 w 1459351"/>
                <a:gd name="connsiteY13" fmla="*/ 514070 h 534526"/>
                <a:gd name="connsiteX14" fmla="*/ 3603 w 1459351"/>
                <a:gd name="connsiteY14" fmla="*/ 455605 h 534526"/>
                <a:gd name="connsiteX15" fmla="*/ 10270 w 1459351"/>
                <a:gd name="connsiteY15" fmla="*/ 373873 h 534526"/>
                <a:gd name="connsiteX16" fmla="*/ 6619 w 1459351"/>
                <a:gd name="connsiteY16" fmla="*/ 314654 h 534526"/>
                <a:gd name="connsiteX17" fmla="*/ 10185 w 1459351"/>
                <a:gd name="connsiteY17" fmla="*/ 267125 h 534526"/>
                <a:gd name="connsiteX18" fmla="*/ 4165 w 1459351"/>
                <a:gd name="connsiteY18" fmla="*/ 221166 h 534526"/>
                <a:gd name="connsiteX19" fmla="*/ 4788 w 1459351"/>
                <a:gd name="connsiteY19" fmla="*/ 148754 h 534526"/>
                <a:gd name="connsiteX20" fmla="*/ 31 w 1459351"/>
                <a:gd name="connsiteY20" fmla="*/ 66623 h 534526"/>
                <a:gd name="connsiteX21" fmla="*/ 5574 w 1459351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1342 w 1455547"/>
                <a:gd name="connsiteY5" fmla="*/ 1297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7455 w 1455547"/>
                <a:gd name="connsiteY17" fmla="*/ 266926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10329 w 1455606"/>
                <a:gd name="connsiteY15" fmla="*/ 373873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3049 w 1455606"/>
                <a:gd name="connsiteY15" fmla="*/ 373341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5606" h="534526">
                  <a:moveTo>
                    <a:pt x="5633" y="20456"/>
                  </a:moveTo>
                  <a:cubicBezTo>
                    <a:pt x="5633" y="9158"/>
                    <a:pt x="14791" y="0"/>
                    <a:pt x="26089" y="0"/>
                  </a:cubicBezTo>
                  <a:lnTo>
                    <a:pt x="1429749" y="0"/>
                  </a:lnTo>
                  <a:cubicBezTo>
                    <a:pt x="1441047" y="0"/>
                    <a:pt x="1450205" y="9158"/>
                    <a:pt x="1450205" y="20456"/>
                  </a:cubicBezTo>
                  <a:cubicBezTo>
                    <a:pt x="1453484" y="34112"/>
                    <a:pt x="1453638" y="63891"/>
                    <a:pt x="1453231" y="82070"/>
                  </a:cubicBezTo>
                  <a:cubicBezTo>
                    <a:pt x="1452824" y="100249"/>
                    <a:pt x="1450730" y="106319"/>
                    <a:pt x="1452766" y="129899"/>
                  </a:cubicBezTo>
                  <a:cubicBezTo>
                    <a:pt x="1454004" y="164656"/>
                    <a:pt x="1451946" y="203720"/>
                    <a:pt x="1453871" y="230473"/>
                  </a:cubicBezTo>
                  <a:cubicBezTo>
                    <a:pt x="1455796" y="257226"/>
                    <a:pt x="1455099" y="270334"/>
                    <a:pt x="1454290" y="293497"/>
                  </a:cubicBezTo>
                  <a:cubicBezTo>
                    <a:pt x="1453448" y="317613"/>
                    <a:pt x="1453886" y="336247"/>
                    <a:pt x="1453044" y="360363"/>
                  </a:cubicBezTo>
                  <a:cubicBezTo>
                    <a:pt x="1452420" y="387345"/>
                    <a:pt x="1456037" y="426329"/>
                    <a:pt x="1455564" y="451947"/>
                  </a:cubicBezTo>
                  <a:cubicBezTo>
                    <a:pt x="1455091" y="477565"/>
                    <a:pt x="1454507" y="500307"/>
                    <a:pt x="1450205" y="514070"/>
                  </a:cubicBezTo>
                  <a:cubicBezTo>
                    <a:pt x="1450205" y="525368"/>
                    <a:pt x="1441047" y="534526"/>
                    <a:pt x="1429749" y="534526"/>
                  </a:cubicBezTo>
                  <a:lnTo>
                    <a:pt x="26089" y="534526"/>
                  </a:lnTo>
                  <a:cubicBezTo>
                    <a:pt x="14791" y="534526"/>
                    <a:pt x="5633" y="525368"/>
                    <a:pt x="5633" y="514070"/>
                  </a:cubicBezTo>
                  <a:cubicBezTo>
                    <a:pt x="1895" y="500916"/>
                    <a:pt x="2894" y="496762"/>
                    <a:pt x="3662" y="455605"/>
                  </a:cubicBezTo>
                  <a:cubicBezTo>
                    <a:pt x="3493" y="432206"/>
                    <a:pt x="1952" y="404754"/>
                    <a:pt x="3049" y="373341"/>
                  </a:cubicBezTo>
                  <a:cubicBezTo>
                    <a:pt x="3869" y="349860"/>
                    <a:pt x="6692" y="332445"/>
                    <a:pt x="6678" y="314654"/>
                  </a:cubicBezTo>
                  <a:cubicBezTo>
                    <a:pt x="6664" y="296863"/>
                    <a:pt x="8240" y="282518"/>
                    <a:pt x="7514" y="266926"/>
                  </a:cubicBezTo>
                  <a:cubicBezTo>
                    <a:pt x="6788" y="251334"/>
                    <a:pt x="3854" y="240850"/>
                    <a:pt x="4224" y="221166"/>
                  </a:cubicBezTo>
                  <a:cubicBezTo>
                    <a:pt x="3776" y="160269"/>
                    <a:pt x="2351" y="174278"/>
                    <a:pt x="1662" y="148521"/>
                  </a:cubicBezTo>
                  <a:cubicBezTo>
                    <a:pt x="973" y="122764"/>
                    <a:pt x="-358" y="87995"/>
                    <a:pt x="90" y="66623"/>
                  </a:cubicBezTo>
                  <a:cubicBezTo>
                    <a:pt x="325" y="33171"/>
                    <a:pt x="1935" y="31582"/>
                    <a:pt x="5633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1" name="Gruppieren 40"/>
          <p:cNvGrpSpPr/>
          <p:nvPr/>
        </p:nvGrpSpPr>
        <p:grpSpPr>
          <a:xfrm rot="202770" flipH="1" flipV="1">
            <a:off x="1629059" y="3774190"/>
            <a:ext cx="1097193" cy="815376"/>
            <a:chOff x="3878659" y="3044664"/>
            <a:chExt cx="2824990" cy="1086649"/>
          </a:xfrm>
          <a:solidFill>
            <a:srgbClr val="FFC000">
              <a:alpha val="25098"/>
            </a:srgbClr>
          </a:solidFill>
        </p:grpSpPr>
        <p:sp>
          <p:nvSpPr>
            <p:cNvPr id="42" name="Abgerundetes Rechteck 217"/>
            <p:cNvSpPr/>
            <p:nvPr/>
          </p:nvSpPr>
          <p:spPr>
            <a:xfrm rot="21480000" flipH="1">
              <a:off x="3939202" y="3596787"/>
              <a:ext cx="2742587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8826 w 1462155"/>
                <a:gd name="connsiteY8" fmla="*/ 369018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62155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5006" y="108364"/>
                    <a:pt x="1457042" y="131944"/>
                  </a:cubicBezTo>
                  <a:cubicBezTo>
                    <a:pt x="1458280" y="166701"/>
                    <a:pt x="1459654" y="196666"/>
                    <a:pt x="1461579" y="223419"/>
                  </a:cubicBezTo>
                  <a:cubicBezTo>
                    <a:pt x="1463504" y="250172"/>
                    <a:pt x="1460061" y="266890"/>
                    <a:pt x="1459252" y="290053"/>
                  </a:cubicBezTo>
                  <a:cubicBezTo>
                    <a:pt x="1458410" y="314169"/>
                    <a:pt x="1459668" y="344902"/>
                    <a:pt x="1458826" y="369018"/>
                  </a:cubicBezTo>
                  <a:cubicBezTo>
                    <a:pt x="1458202" y="396000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9173" y="405286"/>
                    <a:pt x="10270" y="373873"/>
                  </a:cubicBezTo>
                  <a:cubicBezTo>
                    <a:pt x="11090" y="350392"/>
                    <a:pt x="6633" y="332445"/>
                    <a:pt x="6619" y="314654"/>
                  </a:cubicBezTo>
                  <a:cubicBezTo>
                    <a:pt x="6605" y="296863"/>
                    <a:pt x="10911" y="282717"/>
                    <a:pt x="10185" y="267125"/>
                  </a:cubicBezTo>
                  <a:cubicBezTo>
                    <a:pt x="9459" y="251533"/>
                    <a:pt x="3795" y="240850"/>
                    <a:pt x="4165" y="221166"/>
                  </a:cubicBezTo>
                  <a:cubicBezTo>
                    <a:pt x="3717" y="160269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Abgerundetes Rechteck 217"/>
            <p:cNvSpPr/>
            <p:nvPr/>
          </p:nvSpPr>
          <p:spPr>
            <a:xfrm rot="60000">
              <a:off x="3878659" y="3276149"/>
              <a:ext cx="2824990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4164 w 1462155"/>
                <a:gd name="connsiteY5" fmla="*/ 1328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2985 w 1459498"/>
                <a:gd name="connsiteY8" fmla="*/ 3603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6314 w 1459498"/>
                <a:gd name="connsiteY18" fmla="*/ 221000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9498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2128" y="109264"/>
                    <a:pt x="1454164" y="132844"/>
                  </a:cubicBezTo>
                  <a:cubicBezTo>
                    <a:pt x="1455402" y="167601"/>
                    <a:pt x="1454927" y="197032"/>
                    <a:pt x="1456852" y="223785"/>
                  </a:cubicBezTo>
                  <a:cubicBezTo>
                    <a:pt x="1458777" y="250538"/>
                    <a:pt x="1460061" y="266890"/>
                    <a:pt x="1459252" y="290053"/>
                  </a:cubicBezTo>
                  <a:cubicBezTo>
                    <a:pt x="1458410" y="314169"/>
                    <a:pt x="1457695" y="335947"/>
                    <a:pt x="1456853" y="360063"/>
                  </a:cubicBezTo>
                  <a:cubicBezTo>
                    <a:pt x="1456229" y="387045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4875" y="405619"/>
                    <a:pt x="5972" y="374206"/>
                  </a:cubicBezTo>
                  <a:cubicBezTo>
                    <a:pt x="6792" y="350725"/>
                    <a:pt x="6633" y="332445"/>
                    <a:pt x="6619" y="314654"/>
                  </a:cubicBezTo>
                  <a:cubicBezTo>
                    <a:pt x="6605" y="296863"/>
                    <a:pt x="7050" y="284921"/>
                    <a:pt x="6324" y="269329"/>
                  </a:cubicBezTo>
                  <a:cubicBezTo>
                    <a:pt x="5598" y="253737"/>
                    <a:pt x="5944" y="240684"/>
                    <a:pt x="6314" y="221000"/>
                  </a:cubicBezTo>
                  <a:cubicBezTo>
                    <a:pt x="5866" y="160103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Abgerundetes Rechteck 217"/>
            <p:cNvSpPr/>
            <p:nvPr/>
          </p:nvSpPr>
          <p:spPr>
            <a:xfrm rot="21540000">
              <a:off x="3904907" y="3044664"/>
              <a:ext cx="2661325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1342 w 1462155"/>
                <a:gd name="connsiteY5" fmla="*/ 129799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351"/>
                <a:gd name="connsiteY0" fmla="*/ 20456 h 534526"/>
                <a:gd name="connsiteX1" fmla="*/ 26030 w 1459351"/>
                <a:gd name="connsiteY1" fmla="*/ 0 h 534526"/>
                <a:gd name="connsiteX2" fmla="*/ 1429690 w 1459351"/>
                <a:gd name="connsiteY2" fmla="*/ 0 h 534526"/>
                <a:gd name="connsiteX3" fmla="*/ 1450146 w 1459351"/>
                <a:gd name="connsiteY3" fmla="*/ 20456 h 534526"/>
                <a:gd name="connsiteX4" fmla="*/ 1453172 w 1459351"/>
                <a:gd name="connsiteY4" fmla="*/ 82070 h 534526"/>
                <a:gd name="connsiteX5" fmla="*/ 1451342 w 1459351"/>
                <a:gd name="connsiteY5" fmla="*/ 129799 h 534526"/>
                <a:gd name="connsiteX6" fmla="*/ 1453812 w 1459351"/>
                <a:gd name="connsiteY6" fmla="*/ 230473 h 534526"/>
                <a:gd name="connsiteX7" fmla="*/ 1459252 w 1459351"/>
                <a:gd name="connsiteY7" fmla="*/ 290053 h 534526"/>
                <a:gd name="connsiteX8" fmla="*/ 1452985 w 1459351"/>
                <a:gd name="connsiteY8" fmla="*/ 360363 h 534526"/>
                <a:gd name="connsiteX9" fmla="*/ 1455505 w 1459351"/>
                <a:gd name="connsiteY9" fmla="*/ 451947 h 534526"/>
                <a:gd name="connsiteX10" fmla="*/ 1450146 w 1459351"/>
                <a:gd name="connsiteY10" fmla="*/ 514070 h 534526"/>
                <a:gd name="connsiteX11" fmla="*/ 1429690 w 1459351"/>
                <a:gd name="connsiteY11" fmla="*/ 534526 h 534526"/>
                <a:gd name="connsiteX12" fmla="*/ 26030 w 1459351"/>
                <a:gd name="connsiteY12" fmla="*/ 534526 h 534526"/>
                <a:gd name="connsiteX13" fmla="*/ 5574 w 1459351"/>
                <a:gd name="connsiteY13" fmla="*/ 514070 h 534526"/>
                <a:gd name="connsiteX14" fmla="*/ 3603 w 1459351"/>
                <a:gd name="connsiteY14" fmla="*/ 455605 h 534526"/>
                <a:gd name="connsiteX15" fmla="*/ 10270 w 1459351"/>
                <a:gd name="connsiteY15" fmla="*/ 373873 h 534526"/>
                <a:gd name="connsiteX16" fmla="*/ 6619 w 1459351"/>
                <a:gd name="connsiteY16" fmla="*/ 314654 h 534526"/>
                <a:gd name="connsiteX17" fmla="*/ 10185 w 1459351"/>
                <a:gd name="connsiteY17" fmla="*/ 267125 h 534526"/>
                <a:gd name="connsiteX18" fmla="*/ 4165 w 1459351"/>
                <a:gd name="connsiteY18" fmla="*/ 221166 h 534526"/>
                <a:gd name="connsiteX19" fmla="*/ 4788 w 1459351"/>
                <a:gd name="connsiteY19" fmla="*/ 148754 h 534526"/>
                <a:gd name="connsiteX20" fmla="*/ 31 w 1459351"/>
                <a:gd name="connsiteY20" fmla="*/ 66623 h 534526"/>
                <a:gd name="connsiteX21" fmla="*/ 5574 w 1459351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1342 w 1455547"/>
                <a:gd name="connsiteY5" fmla="*/ 1297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7455 w 1455547"/>
                <a:gd name="connsiteY17" fmla="*/ 266926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10329 w 1455606"/>
                <a:gd name="connsiteY15" fmla="*/ 373873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3049 w 1455606"/>
                <a:gd name="connsiteY15" fmla="*/ 373341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5606" h="534526">
                  <a:moveTo>
                    <a:pt x="5633" y="20456"/>
                  </a:moveTo>
                  <a:cubicBezTo>
                    <a:pt x="5633" y="9158"/>
                    <a:pt x="14791" y="0"/>
                    <a:pt x="26089" y="0"/>
                  </a:cubicBezTo>
                  <a:lnTo>
                    <a:pt x="1429749" y="0"/>
                  </a:lnTo>
                  <a:cubicBezTo>
                    <a:pt x="1441047" y="0"/>
                    <a:pt x="1450205" y="9158"/>
                    <a:pt x="1450205" y="20456"/>
                  </a:cubicBezTo>
                  <a:cubicBezTo>
                    <a:pt x="1453484" y="34112"/>
                    <a:pt x="1453638" y="63891"/>
                    <a:pt x="1453231" y="82070"/>
                  </a:cubicBezTo>
                  <a:cubicBezTo>
                    <a:pt x="1452824" y="100249"/>
                    <a:pt x="1450730" y="106319"/>
                    <a:pt x="1452766" y="129899"/>
                  </a:cubicBezTo>
                  <a:cubicBezTo>
                    <a:pt x="1454004" y="164656"/>
                    <a:pt x="1451946" y="203720"/>
                    <a:pt x="1453871" y="230473"/>
                  </a:cubicBezTo>
                  <a:cubicBezTo>
                    <a:pt x="1455796" y="257226"/>
                    <a:pt x="1455099" y="270334"/>
                    <a:pt x="1454290" y="293497"/>
                  </a:cubicBezTo>
                  <a:cubicBezTo>
                    <a:pt x="1453448" y="317613"/>
                    <a:pt x="1453886" y="336247"/>
                    <a:pt x="1453044" y="360363"/>
                  </a:cubicBezTo>
                  <a:cubicBezTo>
                    <a:pt x="1452420" y="387345"/>
                    <a:pt x="1456037" y="426329"/>
                    <a:pt x="1455564" y="451947"/>
                  </a:cubicBezTo>
                  <a:cubicBezTo>
                    <a:pt x="1455091" y="477565"/>
                    <a:pt x="1454507" y="500307"/>
                    <a:pt x="1450205" y="514070"/>
                  </a:cubicBezTo>
                  <a:cubicBezTo>
                    <a:pt x="1450205" y="525368"/>
                    <a:pt x="1441047" y="534526"/>
                    <a:pt x="1429749" y="534526"/>
                  </a:cubicBezTo>
                  <a:lnTo>
                    <a:pt x="26089" y="534526"/>
                  </a:lnTo>
                  <a:cubicBezTo>
                    <a:pt x="14791" y="534526"/>
                    <a:pt x="5633" y="525368"/>
                    <a:pt x="5633" y="514070"/>
                  </a:cubicBezTo>
                  <a:cubicBezTo>
                    <a:pt x="1895" y="500916"/>
                    <a:pt x="2894" y="496762"/>
                    <a:pt x="3662" y="455605"/>
                  </a:cubicBezTo>
                  <a:cubicBezTo>
                    <a:pt x="3493" y="432206"/>
                    <a:pt x="1952" y="404754"/>
                    <a:pt x="3049" y="373341"/>
                  </a:cubicBezTo>
                  <a:cubicBezTo>
                    <a:pt x="3869" y="349860"/>
                    <a:pt x="6692" y="332445"/>
                    <a:pt x="6678" y="314654"/>
                  </a:cubicBezTo>
                  <a:cubicBezTo>
                    <a:pt x="6664" y="296863"/>
                    <a:pt x="8240" y="282518"/>
                    <a:pt x="7514" y="266926"/>
                  </a:cubicBezTo>
                  <a:cubicBezTo>
                    <a:pt x="6788" y="251334"/>
                    <a:pt x="3854" y="240850"/>
                    <a:pt x="4224" y="221166"/>
                  </a:cubicBezTo>
                  <a:cubicBezTo>
                    <a:pt x="3776" y="160269"/>
                    <a:pt x="2351" y="174278"/>
                    <a:pt x="1662" y="148521"/>
                  </a:cubicBezTo>
                  <a:cubicBezTo>
                    <a:pt x="973" y="122764"/>
                    <a:pt x="-358" y="87995"/>
                    <a:pt x="90" y="66623"/>
                  </a:cubicBezTo>
                  <a:cubicBezTo>
                    <a:pt x="325" y="33171"/>
                    <a:pt x="1935" y="31582"/>
                    <a:pt x="5633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5" name="Gruppieren 44"/>
          <p:cNvGrpSpPr/>
          <p:nvPr/>
        </p:nvGrpSpPr>
        <p:grpSpPr>
          <a:xfrm rot="202770" flipH="1" flipV="1">
            <a:off x="2809535" y="3849455"/>
            <a:ext cx="1097193" cy="786599"/>
            <a:chOff x="3878659" y="3044664"/>
            <a:chExt cx="2824990" cy="1086649"/>
          </a:xfrm>
          <a:solidFill>
            <a:srgbClr val="FFFF00">
              <a:alpha val="25098"/>
            </a:srgbClr>
          </a:solidFill>
        </p:grpSpPr>
        <p:sp>
          <p:nvSpPr>
            <p:cNvPr id="46" name="Abgerundetes Rechteck 217"/>
            <p:cNvSpPr/>
            <p:nvPr/>
          </p:nvSpPr>
          <p:spPr>
            <a:xfrm rot="21480000" flipH="1">
              <a:off x="3939202" y="3596787"/>
              <a:ext cx="2742587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8826 w 1462155"/>
                <a:gd name="connsiteY8" fmla="*/ 369018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62155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5006" y="108364"/>
                    <a:pt x="1457042" y="131944"/>
                  </a:cubicBezTo>
                  <a:cubicBezTo>
                    <a:pt x="1458280" y="166701"/>
                    <a:pt x="1459654" y="196666"/>
                    <a:pt x="1461579" y="223419"/>
                  </a:cubicBezTo>
                  <a:cubicBezTo>
                    <a:pt x="1463504" y="250172"/>
                    <a:pt x="1460061" y="266890"/>
                    <a:pt x="1459252" y="290053"/>
                  </a:cubicBezTo>
                  <a:cubicBezTo>
                    <a:pt x="1458410" y="314169"/>
                    <a:pt x="1459668" y="344902"/>
                    <a:pt x="1458826" y="369018"/>
                  </a:cubicBezTo>
                  <a:cubicBezTo>
                    <a:pt x="1458202" y="396000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9173" y="405286"/>
                    <a:pt x="10270" y="373873"/>
                  </a:cubicBezTo>
                  <a:cubicBezTo>
                    <a:pt x="11090" y="350392"/>
                    <a:pt x="6633" y="332445"/>
                    <a:pt x="6619" y="314654"/>
                  </a:cubicBezTo>
                  <a:cubicBezTo>
                    <a:pt x="6605" y="296863"/>
                    <a:pt x="10911" y="282717"/>
                    <a:pt x="10185" y="267125"/>
                  </a:cubicBezTo>
                  <a:cubicBezTo>
                    <a:pt x="9459" y="251533"/>
                    <a:pt x="3795" y="240850"/>
                    <a:pt x="4165" y="221166"/>
                  </a:cubicBezTo>
                  <a:cubicBezTo>
                    <a:pt x="3717" y="160269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Abgerundetes Rechteck 217"/>
            <p:cNvSpPr/>
            <p:nvPr/>
          </p:nvSpPr>
          <p:spPr>
            <a:xfrm rot="60000">
              <a:off x="3878659" y="3276149"/>
              <a:ext cx="2824990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4164 w 1462155"/>
                <a:gd name="connsiteY5" fmla="*/ 1328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2985 w 1459498"/>
                <a:gd name="connsiteY8" fmla="*/ 3603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6314 w 1459498"/>
                <a:gd name="connsiteY18" fmla="*/ 221000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9498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2128" y="109264"/>
                    <a:pt x="1454164" y="132844"/>
                  </a:cubicBezTo>
                  <a:cubicBezTo>
                    <a:pt x="1455402" y="167601"/>
                    <a:pt x="1454927" y="197032"/>
                    <a:pt x="1456852" y="223785"/>
                  </a:cubicBezTo>
                  <a:cubicBezTo>
                    <a:pt x="1458777" y="250538"/>
                    <a:pt x="1460061" y="266890"/>
                    <a:pt x="1459252" y="290053"/>
                  </a:cubicBezTo>
                  <a:cubicBezTo>
                    <a:pt x="1458410" y="314169"/>
                    <a:pt x="1457695" y="335947"/>
                    <a:pt x="1456853" y="360063"/>
                  </a:cubicBezTo>
                  <a:cubicBezTo>
                    <a:pt x="1456229" y="387045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4875" y="405619"/>
                    <a:pt x="5972" y="374206"/>
                  </a:cubicBezTo>
                  <a:cubicBezTo>
                    <a:pt x="6792" y="350725"/>
                    <a:pt x="6633" y="332445"/>
                    <a:pt x="6619" y="314654"/>
                  </a:cubicBezTo>
                  <a:cubicBezTo>
                    <a:pt x="6605" y="296863"/>
                    <a:pt x="7050" y="284921"/>
                    <a:pt x="6324" y="269329"/>
                  </a:cubicBezTo>
                  <a:cubicBezTo>
                    <a:pt x="5598" y="253737"/>
                    <a:pt x="5944" y="240684"/>
                    <a:pt x="6314" y="221000"/>
                  </a:cubicBezTo>
                  <a:cubicBezTo>
                    <a:pt x="5866" y="160103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Abgerundetes Rechteck 217"/>
            <p:cNvSpPr/>
            <p:nvPr/>
          </p:nvSpPr>
          <p:spPr>
            <a:xfrm rot="21540000">
              <a:off x="3904907" y="3044664"/>
              <a:ext cx="2661325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1342 w 1462155"/>
                <a:gd name="connsiteY5" fmla="*/ 129799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351"/>
                <a:gd name="connsiteY0" fmla="*/ 20456 h 534526"/>
                <a:gd name="connsiteX1" fmla="*/ 26030 w 1459351"/>
                <a:gd name="connsiteY1" fmla="*/ 0 h 534526"/>
                <a:gd name="connsiteX2" fmla="*/ 1429690 w 1459351"/>
                <a:gd name="connsiteY2" fmla="*/ 0 h 534526"/>
                <a:gd name="connsiteX3" fmla="*/ 1450146 w 1459351"/>
                <a:gd name="connsiteY3" fmla="*/ 20456 h 534526"/>
                <a:gd name="connsiteX4" fmla="*/ 1453172 w 1459351"/>
                <a:gd name="connsiteY4" fmla="*/ 82070 h 534526"/>
                <a:gd name="connsiteX5" fmla="*/ 1451342 w 1459351"/>
                <a:gd name="connsiteY5" fmla="*/ 129799 h 534526"/>
                <a:gd name="connsiteX6" fmla="*/ 1453812 w 1459351"/>
                <a:gd name="connsiteY6" fmla="*/ 230473 h 534526"/>
                <a:gd name="connsiteX7" fmla="*/ 1459252 w 1459351"/>
                <a:gd name="connsiteY7" fmla="*/ 290053 h 534526"/>
                <a:gd name="connsiteX8" fmla="*/ 1452985 w 1459351"/>
                <a:gd name="connsiteY8" fmla="*/ 360363 h 534526"/>
                <a:gd name="connsiteX9" fmla="*/ 1455505 w 1459351"/>
                <a:gd name="connsiteY9" fmla="*/ 451947 h 534526"/>
                <a:gd name="connsiteX10" fmla="*/ 1450146 w 1459351"/>
                <a:gd name="connsiteY10" fmla="*/ 514070 h 534526"/>
                <a:gd name="connsiteX11" fmla="*/ 1429690 w 1459351"/>
                <a:gd name="connsiteY11" fmla="*/ 534526 h 534526"/>
                <a:gd name="connsiteX12" fmla="*/ 26030 w 1459351"/>
                <a:gd name="connsiteY12" fmla="*/ 534526 h 534526"/>
                <a:gd name="connsiteX13" fmla="*/ 5574 w 1459351"/>
                <a:gd name="connsiteY13" fmla="*/ 514070 h 534526"/>
                <a:gd name="connsiteX14" fmla="*/ 3603 w 1459351"/>
                <a:gd name="connsiteY14" fmla="*/ 455605 h 534526"/>
                <a:gd name="connsiteX15" fmla="*/ 10270 w 1459351"/>
                <a:gd name="connsiteY15" fmla="*/ 373873 h 534526"/>
                <a:gd name="connsiteX16" fmla="*/ 6619 w 1459351"/>
                <a:gd name="connsiteY16" fmla="*/ 314654 h 534526"/>
                <a:gd name="connsiteX17" fmla="*/ 10185 w 1459351"/>
                <a:gd name="connsiteY17" fmla="*/ 267125 h 534526"/>
                <a:gd name="connsiteX18" fmla="*/ 4165 w 1459351"/>
                <a:gd name="connsiteY18" fmla="*/ 221166 h 534526"/>
                <a:gd name="connsiteX19" fmla="*/ 4788 w 1459351"/>
                <a:gd name="connsiteY19" fmla="*/ 148754 h 534526"/>
                <a:gd name="connsiteX20" fmla="*/ 31 w 1459351"/>
                <a:gd name="connsiteY20" fmla="*/ 66623 h 534526"/>
                <a:gd name="connsiteX21" fmla="*/ 5574 w 1459351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1342 w 1455547"/>
                <a:gd name="connsiteY5" fmla="*/ 1297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7455 w 1455547"/>
                <a:gd name="connsiteY17" fmla="*/ 266926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10329 w 1455606"/>
                <a:gd name="connsiteY15" fmla="*/ 373873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3049 w 1455606"/>
                <a:gd name="connsiteY15" fmla="*/ 373341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5606" h="534526">
                  <a:moveTo>
                    <a:pt x="5633" y="20456"/>
                  </a:moveTo>
                  <a:cubicBezTo>
                    <a:pt x="5633" y="9158"/>
                    <a:pt x="14791" y="0"/>
                    <a:pt x="26089" y="0"/>
                  </a:cubicBezTo>
                  <a:lnTo>
                    <a:pt x="1429749" y="0"/>
                  </a:lnTo>
                  <a:cubicBezTo>
                    <a:pt x="1441047" y="0"/>
                    <a:pt x="1450205" y="9158"/>
                    <a:pt x="1450205" y="20456"/>
                  </a:cubicBezTo>
                  <a:cubicBezTo>
                    <a:pt x="1453484" y="34112"/>
                    <a:pt x="1453638" y="63891"/>
                    <a:pt x="1453231" y="82070"/>
                  </a:cubicBezTo>
                  <a:cubicBezTo>
                    <a:pt x="1452824" y="100249"/>
                    <a:pt x="1450730" y="106319"/>
                    <a:pt x="1452766" y="129899"/>
                  </a:cubicBezTo>
                  <a:cubicBezTo>
                    <a:pt x="1454004" y="164656"/>
                    <a:pt x="1451946" y="203720"/>
                    <a:pt x="1453871" y="230473"/>
                  </a:cubicBezTo>
                  <a:cubicBezTo>
                    <a:pt x="1455796" y="257226"/>
                    <a:pt x="1455099" y="270334"/>
                    <a:pt x="1454290" y="293497"/>
                  </a:cubicBezTo>
                  <a:cubicBezTo>
                    <a:pt x="1453448" y="317613"/>
                    <a:pt x="1453886" y="336247"/>
                    <a:pt x="1453044" y="360363"/>
                  </a:cubicBezTo>
                  <a:cubicBezTo>
                    <a:pt x="1452420" y="387345"/>
                    <a:pt x="1456037" y="426329"/>
                    <a:pt x="1455564" y="451947"/>
                  </a:cubicBezTo>
                  <a:cubicBezTo>
                    <a:pt x="1455091" y="477565"/>
                    <a:pt x="1454507" y="500307"/>
                    <a:pt x="1450205" y="514070"/>
                  </a:cubicBezTo>
                  <a:cubicBezTo>
                    <a:pt x="1450205" y="525368"/>
                    <a:pt x="1441047" y="534526"/>
                    <a:pt x="1429749" y="534526"/>
                  </a:cubicBezTo>
                  <a:lnTo>
                    <a:pt x="26089" y="534526"/>
                  </a:lnTo>
                  <a:cubicBezTo>
                    <a:pt x="14791" y="534526"/>
                    <a:pt x="5633" y="525368"/>
                    <a:pt x="5633" y="514070"/>
                  </a:cubicBezTo>
                  <a:cubicBezTo>
                    <a:pt x="1895" y="500916"/>
                    <a:pt x="2894" y="496762"/>
                    <a:pt x="3662" y="455605"/>
                  </a:cubicBezTo>
                  <a:cubicBezTo>
                    <a:pt x="3493" y="432206"/>
                    <a:pt x="1952" y="404754"/>
                    <a:pt x="3049" y="373341"/>
                  </a:cubicBezTo>
                  <a:cubicBezTo>
                    <a:pt x="3869" y="349860"/>
                    <a:pt x="6692" y="332445"/>
                    <a:pt x="6678" y="314654"/>
                  </a:cubicBezTo>
                  <a:cubicBezTo>
                    <a:pt x="6664" y="296863"/>
                    <a:pt x="8240" y="282518"/>
                    <a:pt x="7514" y="266926"/>
                  </a:cubicBezTo>
                  <a:cubicBezTo>
                    <a:pt x="6788" y="251334"/>
                    <a:pt x="3854" y="240850"/>
                    <a:pt x="4224" y="221166"/>
                  </a:cubicBezTo>
                  <a:cubicBezTo>
                    <a:pt x="3776" y="160269"/>
                    <a:pt x="2351" y="174278"/>
                    <a:pt x="1662" y="148521"/>
                  </a:cubicBezTo>
                  <a:cubicBezTo>
                    <a:pt x="973" y="122764"/>
                    <a:pt x="-358" y="87995"/>
                    <a:pt x="90" y="66623"/>
                  </a:cubicBezTo>
                  <a:cubicBezTo>
                    <a:pt x="325" y="33171"/>
                    <a:pt x="1935" y="31582"/>
                    <a:pt x="5633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9" name="Gruppieren 48"/>
          <p:cNvGrpSpPr/>
          <p:nvPr/>
        </p:nvGrpSpPr>
        <p:grpSpPr>
          <a:xfrm flipH="1" flipV="1">
            <a:off x="3959836" y="3779699"/>
            <a:ext cx="1097193" cy="830400"/>
            <a:chOff x="3878659" y="3044664"/>
            <a:chExt cx="2824990" cy="1086649"/>
          </a:xfrm>
          <a:solidFill>
            <a:srgbClr val="92D050">
              <a:alpha val="25098"/>
            </a:srgbClr>
          </a:solidFill>
        </p:grpSpPr>
        <p:sp>
          <p:nvSpPr>
            <p:cNvPr id="50" name="Abgerundetes Rechteck 217"/>
            <p:cNvSpPr/>
            <p:nvPr/>
          </p:nvSpPr>
          <p:spPr>
            <a:xfrm rot="21480000" flipH="1">
              <a:off x="3939202" y="3596787"/>
              <a:ext cx="2742587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8826 w 1462155"/>
                <a:gd name="connsiteY8" fmla="*/ 369018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62155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5006" y="108364"/>
                    <a:pt x="1457042" y="131944"/>
                  </a:cubicBezTo>
                  <a:cubicBezTo>
                    <a:pt x="1458280" y="166701"/>
                    <a:pt x="1459654" y="196666"/>
                    <a:pt x="1461579" y="223419"/>
                  </a:cubicBezTo>
                  <a:cubicBezTo>
                    <a:pt x="1463504" y="250172"/>
                    <a:pt x="1460061" y="266890"/>
                    <a:pt x="1459252" y="290053"/>
                  </a:cubicBezTo>
                  <a:cubicBezTo>
                    <a:pt x="1458410" y="314169"/>
                    <a:pt x="1459668" y="344902"/>
                    <a:pt x="1458826" y="369018"/>
                  </a:cubicBezTo>
                  <a:cubicBezTo>
                    <a:pt x="1458202" y="396000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9173" y="405286"/>
                    <a:pt x="10270" y="373873"/>
                  </a:cubicBezTo>
                  <a:cubicBezTo>
                    <a:pt x="11090" y="350392"/>
                    <a:pt x="6633" y="332445"/>
                    <a:pt x="6619" y="314654"/>
                  </a:cubicBezTo>
                  <a:cubicBezTo>
                    <a:pt x="6605" y="296863"/>
                    <a:pt x="10911" y="282717"/>
                    <a:pt x="10185" y="267125"/>
                  </a:cubicBezTo>
                  <a:cubicBezTo>
                    <a:pt x="9459" y="251533"/>
                    <a:pt x="3795" y="240850"/>
                    <a:pt x="4165" y="221166"/>
                  </a:cubicBezTo>
                  <a:cubicBezTo>
                    <a:pt x="3717" y="160269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Abgerundetes Rechteck 217"/>
            <p:cNvSpPr/>
            <p:nvPr/>
          </p:nvSpPr>
          <p:spPr>
            <a:xfrm rot="60000">
              <a:off x="3878659" y="3276149"/>
              <a:ext cx="2824990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4164 w 1462155"/>
                <a:gd name="connsiteY5" fmla="*/ 1328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2985 w 1459498"/>
                <a:gd name="connsiteY8" fmla="*/ 3603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6314 w 1459498"/>
                <a:gd name="connsiteY18" fmla="*/ 221000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9498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2128" y="109264"/>
                    <a:pt x="1454164" y="132844"/>
                  </a:cubicBezTo>
                  <a:cubicBezTo>
                    <a:pt x="1455402" y="167601"/>
                    <a:pt x="1454927" y="197032"/>
                    <a:pt x="1456852" y="223785"/>
                  </a:cubicBezTo>
                  <a:cubicBezTo>
                    <a:pt x="1458777" y="250538"/>
                    <a:pt x="1460061" y="266890"/>
                    <a:pt x="1459252" y="290053"/>
                  </a:cubicBezTo>
                  <a:cubicBezTo>
                    <a:pt x="1458410" y="314169"/>
                    <a:pt x="1457695" y="335947"/>
                    <a:pt x="1456853" y="360063"/>
                  </a:cubicBezTo>
                  <a:cubicBezTo>
                    <a:pt x="1456229" y="387045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4875" y="405619"/>
                    <a:pt x="5972" y="374206"/>
                  </a:cubicBezTo>
                  <a:cubicBezTo>
                    <a:pt x="6792" y="350725"/>
                    <a:pt x="6633" y="332445"/>
                    <a:pt x="6619" y="314654"/>
                  </a:cubicBezTo>
                  <a:cubicBezTo>
                    <a:pt x="6605" y="296863"/>
                    <a:pt x="7050" y="284921"/>
                    <a:pt x="6324" y="269329"/>
                  </a:cubicBezTo>
                  <a:cubicBezTo>
                    <a:pt x="5598" y="253737"/>
                    <a:pt x="5944" y="240684"/>
                    <a:pt x="6314" y="221000"/>
                  </a:cubicBezTo>
                  <a:cubicBezTo>
                    <a:pt x="5866" y="160103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Abgerundetes Rechteck 217"/>
            <p:cNvSpPr/>
            <p:nvPr/>
          </p:nvSpPr>
          <p:spPr>
            <a:xfrm rot="21540000">
              <a:off x="3904907" y="3044664"/>
              <a:ext cx="2661325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1342 w 1462155"/>
                <a:gd name="connsiteY5" fmla="*/ 129799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351"/>
                <a:gd name="connsiteY0" fmla="*/ 20456 h 534526"/>
                <a:gd name="connsiteX1" fmla="*/ 26030 w 1459351"/>
                <a:gd name="connsiteY1" fmla="*/ 0 h 534526"/>
                <a:gd name="connsiteX2" fmla="*/ 1429690 w 1459351"/>
                <a:gd name="connsiteY2" fmla="*/ 0 h 534526"/>
                <a:gd name="connsiteX3" fmla="*/ 1450146 w 1459351"/>
                <a:gd name="connsiteY3" fmla="*/ 20456 h 534526"/>
                <a:gd name="connsiteX4" fmla="*/ 1453172 w 1459351"/>
                <a:gd name="connsiteY4" fmla="*/ 82070 h 534526"/>
                <a:gd name="connsiteX5" fmla="*/ 1451342 w 1459351"/>
                <a:gd name="connsiteY5" fmla="*/ 129799 h 534526"/>
                <a:gd name="connsiteX6" fmla="*/ 1453812 w 1459351"/>
                <a:gd name="connsiteY6" fmla="*/ 230473 h 534526"/>
                <a:gd name="connsiteX7" fmla="*/ 1459252 w 1459351"/>
                <a:gd name="connsiteY7" fmla="*/ 290053 h 534526"/>
                <a:gd name="connsiteX8" fmla="*/ 1452985 w 1459351"/>
                <a:gd name="connsiteY8" fmla="*/ 360363 h 534526"/>
                <a:gd name="connsiteX9" fmla="*/ 1455505 w 1459351"/>
                <a:gd name="connsiteY9" fmla="*/ 451947 h 534526"/>
                <a:gd name="connsiteX10" fmla="*/ 1450146 w 1459351"/>
                <a:gd name="connsiteY10" fmla="*/ 514070 h 534526"/>
                <a:gd name="connsiteX11" fmla="*/ 1429690 w 1459351"/>
                <a:gd name="connsiteY11" fmla="*/ 534526 h 534526"/>
                <a:gd name="connsiteX12" fmla="*/ 26030 w 1459351"/>
                <a:gd name="connsiteY12" fmla="*/ 534526 h 534526"/>
                <a:gd name="connsiteX13" fmla="*/ 5574 w 1459351"/>
                <a:gd name="connsiteY13" fmla="*/ 514070 h 534526"/>
                <a:gd name="connsiteX14" fmla="*/ 3603 w 1459351"/>
                <a:gd name="connsiteY14" fmla="*/ 455605 h 534526"/>
                <a:gd name="connsiteX15" fmla="*/ 10270 w 1459351"/>
                <a:gd name="connsiteY15" fmla="*/ 373873 h 534526"/>
                <a:gd name="connsiteX16" fmla="*/ 6619 w 1459351"/>
                <a:gd name="connsiteY16" fmla="*/ 314654 h 534526"/>
                <a:gd name="connsiteX17" fmla="*/ 10185 w 1459351"/>
                <a:gd name="connsiteY17" fmla="*/ 267125 h 534526"/>
                <a:gd name="connsiteX18" fmla="*/ 4165 w 1459351"/>
                <a:gd name="connsiteY18" fmla="*/ 221166 h 534526"/>
                <a:gd name="connsiteX19" fmla="*/ 4788 w 1459351"/>
                <a:gd name="connsiteY19" fmla="*/ 148754 h 534526"/>
                <a:gd name="connsiteX20" fmla="*/ 31 w 1459351"/>
                <a:gd name="connsiteY20" fmla="*/ 66623 h 534526"/>
                <a:gd name="connsiteX21" fmla="*/ 5574 w 1459351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1342 w 1455547"/>
                <a:gd name="connsiteY5" fmla="*/ 1297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7455 w 1455547"/>
                <a:gd name="connsiteY17" fmla="*/ 266926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10329 w 1455606"/>
                <a:gd name="connsiteY15" fmla="*/ 373873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3049 w 1455606"/>
                <a:gd name="connsiteY15" fmla="*/ 373341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5606" h="534526">
                  <a:moveTo>
                    <a:pt x="5633" y="20456"/>
                  </a:moveTo>
                  <a:cubicBezTo>
                    <a:pt x="5633" y="9158"/>
                    <a:pt x="14791" y="0"/>
                    <a:pt x="26089" y="0"/>
                  </a:cubicBezTo>
                  <a:lnTo>
                    <a:pt x="1429749" y="0"/>
                  </a:lnTo>
                  <a:cubicBezTo>
                    <a:pt x="1441047" y="0"/>
                    <a:pt x="1450205" y="9158"/>
                    <a:pt x="1450205" y="20456"/>
                  </a:cubicBezTo>
                  <a:cubicBezTo>
                    <a:pt x="1453484" y="34112"/>
                    <a:pt x="1453638" y="63891"/>
                    <a:pt x="1453231" y="82070"/>
                  </a:cubicBezTo>
                  <a:cubicBezTo>
                    <a:pt x="1452824" y="100249"/>
                    <a:pt x="1450730" y="106319"/>
                    <a:pt x="1452766" y="129899"/>
                  </a:cubicBezTo>
                  <a:cubicBezTo>
                    <a:pt x="1454004" y="164656"/>
                    <a:pt x="1451946" y="203720"/>
                    <a:pt x="1453871" y="230473"/>
                  </a:cubicBezTo>
                  <a:cubicBezTo>
                    <a:pt x="1455796" y="257226"/>
                    <a:pt x="1455099" y="270334"/>
                    <a:pt x="1454290" y="293497"/>
                  </a:cubicBezTo>
                  <a:cubicBezTo>
                    <a:pt x="1453448" y="317613"/>
                    <a:pt x="1453886" y="336247"/>
                    <a:pt x="1453044" y="360363"/>
                  </a:cubicBezTo>
                  <a:cubicBezTo>
                    <a:pt x="1452420" y="387345"/>
                    <a:pt x="1456037" y="426329"/>
                    <a:pt x="1455564" y="451947"/>
                  </a:cubicBezTo>
                  <a:cubicBezTo>
                    <a:pt x="1455091" y="477565"/>
                    <a:pt x="1454507" y="500307"/>
                    <a:pt x="1450205" y="514070"/>
                  </a:cubicBezTo>
                  <a:cubicBezTo>
                    <a:pt x="1450205" y="525368"/>
                    <a:pt x="1441047" y="534526"/>
                    <a:pt x="1429749" y="534526"/>
                  </a:cubicBezTo>
                  <a:lnTo>
                    <a:pt x="26089" y="534526"/>
                  </a:lnTo>
                  <a:cubicBezTo>
                    <a:pt x="14791" y="534526"/>
                    <a:pt x="5633" y="525368"/>
                    <a:pt x="5633" y="514070"/>
                  </a:cubicBezTo>
                  <a:cubicBezTo>
                    <a:pt x="1895" y="500916"/>
                    <a:pt x="2894" y="496762"/>
                    <a:pt x="3662" y="455605"/>
                  </a:cubicBezTo>
                  <a:cubicBezTo>
                    <a:pt x="3493" y="432206"/>
                    <a:pt x="1952" y="404754"/>
                    <a:pt x="3049" y="373341"/>
                  </a:cubicBezTo>
                  <a:cubicBezTo>
                    <a:pt x="3869" y="349860"/>
                    <a:pt x="6692" y="332445"/>
                    <a:pt x="6678" y="314654"/>
                  </a:cubicBezTo>
                  <a:cubicBezTo>
                    <a:pt x="6664" y="296863"/>
                    <a:pt x="8240" y="282518"/>
                    <a:pt x="7514" y="266926"/>
                  </a:cubicBezTo>
                  <a:cubicBezTo>
                    <a:pt x="6788" y="251334"/>
                    <a:pt x="3854" y="240850"/>
                    <a:pt x="4224" y="221166"/>
                  </a:cubicBezTo>
                  <a:cubicBezTo>
                    <a:pt x="3776" y="160269"/>
                    <a:pt x="2351" y="174278"/>
                    <a:pt x="1662" y="148521"/>
                  </a:cubicBezTo>
                  <a:cubicBezTo>
                    <a:pt x="973" y="122764"/>
                    <a:pt x="-358" y="87995"/>
                    <a:pt x="90" y="66623"/>
                  </a:cubicBezTo>
                  <a:cubicBezTo>
                    <a:pt x="325" y="33171"/>
                    <a:pt x="1935" y="31582"/>
                    <a:pt x="5633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3" name="Gruppieren 52"/>
          <p:cNvGrpSpPr/>
          <p:nvPr/>
        </p:nvGrpSpPr>
        <p:grpSpPr>
          <a:xfrm flipH="1" flipV="1">
            <a:off x="5064736" y="3770174"/>
            <a:ext cx="1097193" cy="801825"/>
            <a:chOff x="3878659" y="3044664"/>
            <a:chExt cx="2824990" cy="1086649"/>
          </a:xfrm>
          <a:solidFill>
            <a:srgbClr val="00B050">
              <a:alpha val="25098"/>
            </a:srgbClr>
          </a:solidFill>
        </p:grpSpPr>
        <p:sp>
          <p:nvSpPr>
            <p:cNvPr id="54" name="Abgerundetes Rechteck 217"/>
            <p:cNvSpPr/>
            <p:nvPr/>
          </p:nvSpPr>
          <p:spPr>
            <a:xfrm rot="21480000" flipH="1">
              <a:off x="3939202" y="3596787"/>
              <a:ext cx="2742587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7042 w 1462155"/>
                <a:gd name="connsiteY5" fmla="*/ 1319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8826 w 1462155"/>
                <a:gd name="connsiteY8" fmla="*/ 369018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62155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5006" y="108364"/>
                    <a:pt x="1457042" y="131944"/>
                  </a:cubicBezTo>
                  <a:cubicBezTo>
                    <a:pt x="1458280" y="166701"/>
                    <a:pt x="1459654" y="196666"/>
                    <a:pt x="1461579" y="223419"/>
                  </a:cubicBezTo>
                  <a:cubicBezTo>
                    <a:pt x="1463504" y="250172"/>
                    <a:pt x="1460061" y="266890"/>
                    <a:pt x="1459252" y="290053"/>
                  </a:cubicBezTo>
                  <a:cubicBezTo>
                    <a:pt x="1458410" y="314169"/>
                    <a:pt x="1459668" y="344902"/>
                    <a:pt x="1458826" y="369018"/>
                  </a:cubicBezTo>
                  <a:cubicBezTo>
                    <a:pt x="1458202" y="396000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9173" y="405286"/>
                    <a:pt x="10270" y="373873"/>
                  </a:cubicBezTo>
                  <a:cubicBezTo>
                    <a:pt x="11090" y="350392"/>
                    <a:pt x="6633" y="332445"/>
                    <a:pt x="6619" y="314654"/>
                  </a:cubicBezTo>
                  <a:cubicBezTo>
                    <a:pt x="6605" y="296863"/>
                    <a:pt x="10911" y="282717"/>
                    <a:pt x="10185" y="267125"/>
                  </a:cubicBezTo>
                  <a:cubicBezTo>
                    <a:pt x="9459" y="251533"/>
                    <a:pt x="3795" y="240850"/>
                    <a:pt x="4165" y="221166"/>
                  </a:cubicBezTo>
                  <a:cubicBezTo>
                    <a:pt x="3717" y="160269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Abgerundetes Rechteck 217"/>
            <p:cNvSpPr/>
            <p:nvPr/>
          </p:nvSpPr>
          <p:spPr>
            <a:xfrm rot="60000">
              <a:off x="3878659" y="3276149"/>
              <a:ext cx="2824990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4164 w 1462155"/>
                <a:gd name="connsiteY5" fmla="*/ 132844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2985 w 1459498"/>
                <a:gd name="connsiteY8" fmla="*/ 3603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10185 w 1459498"/>
                <a:gd name="connsiteY17" fmla="*/ 267125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10270 w 1459498"/>
                <a:gd name="connsiteY15" fmla="*/ 373873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4165 w 1459498"/>
                <a:gd name="connsiteY18" fmla="*/ 221166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  <a:gd name="connsiteX0" fmla="*/ 5574 w 1459498"/>
                <a:gd name="connsiteY0" fmla="*/ 20456 h 534526"/>
                <a:gd name="connsiteX1" fmla="*/ 26030 w 1459498"/>
                <a:gd name="connsiteY1" fmla="*/ 0 h 534526"/>
                <a:gd name="connsiteX2" fmla="*/ 1429690 w 1459498"/>
                <a:gd name="connsiteY2" fmla="*/ 0 h 534526"/>
                <a:gd name="connsiteX3" fmla="*/ 1450146 w 1459498"/>
                <a:gd name="connsiteY3" fmla="*/ 20456 h 534526"/>
                <a:gd name="connsiteX4" fmla="*/ 1453172 w 1459498"/>
                <a:gd name="connsiteY4" fmla="*/ 82070 h 534526"/>
                <a:gd name="connsiteX5" fmla="*/ 1454164 w 1459498"/>
                <a:gd name="connsiteY5" fmla="*/ 132844 h 534526"/>
                <a:gd name="connsiteX6" fmla="*/ 1456852 w 1459498"/>
                <a:gd name="connsiteY6" fmla="*/ 223785 h 534526"/>
                <a:gd name="connsiteX7" fmla="*/ 1459252 w 1459498"/>
                <a:gd name="connsiteY7" fmla="*/ 290053 h 534526"/>
                <a:gd name="connsiteX8" fmla="*/ 1456853 w 1459498"/>
                <a:gd name="connsiteY8" fmla="*/ 360063 h 534526"/>
                <a:gd name="connsiteX9" fmla="*/ 1455505 w 1459498"/>
                <a:gd name="connsiteY9" fmla="*/ 451947 h 534526"/>
                <a:gd name="connsiteX10" fmla="*/ 1450146 w 1459498"/>
                <a:gd name="connsiteY10" fmla="*/ 514070 h 534526"/>
                <a:gd name="connsiteX11" fmla="*/ 1429690 w 1459498"/>
                <a:gd name="connsiteY11" fmla="*/ 534526 h 534526"/>
                <a:gd name="connsiteX12" fmla="*/ 26030 w 1459498"/>
                <a:gd name="connsiteY12" fmla="*/ 534526 h 534526"/>
                <a:gd name="connsiteX13" fmla="*/ 5574 w 1459498"/>
                <a:gd name="connsiteY13" fmla="*/ 514070 h 534526"/>
                <a:gd name="connsiteX14" fmla="*/ 3603 w 1459498"/>
                <a:gd name="connsiteY14" fmla="*/ 455605 h 534526"/>
                <a:gd name="connsiteX15" fmla="*/ 5972 w 1459498"/>
                <a:gd name="connsiteY15" fmla="*/ 374206 h 534526"/>
                <a:gd name="connsiteX16" fmla="*/ 6619 w 1459498"/>
                <a:gd name="connsiteY16" fmla="*/ 314654 h 534526"/>
                <a:gd name="connsiteX17" fmla="*/ 6324 w 1459498"/>
                <a:gd name="connsiteY17" fmla="*/ 269329 h 534526"/>
                <a:gd name="connsiteX18" fmla="*/ 6314 w 1459498"/>
                <a:gd name="connsiteY18" fmla="*/ 221000 h 534526"/>
                <a:gd name="connsiteX19" fmla="*/ 4788 w 1459498"/>
                <a:gd name="connsiteY19" fmla="*/ 148754 h 534526"/>
                <a:gd name="connsiteX20" fmla="*/ 31 w 1459498"/>
                <a:gd name="connsiteY20" fmla="*/ 66623 h 534526"/>
                <a:gd name="connsiteX21" fmla="*/ 5574 w 1459498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9498" h="534526">
                  <a:moveTo>
                    <a:pt x="5574" y="20456"/>
                  </a:moveTo>
                  <a:cubicBezTo>
                    <a:pt x="5574" y="9158"/>
                    <a:pt x="14732" y="0"/>
                    <a:pt x="26030" y="0"/>
                  </a:cubicBezTo>
                  <a:lnTo>
                    <a:pt x="1429690" y="0"/>
                  </a:lnTo>
                  <a:cubicBezTo>
                    <a:pt x="1440988" y="0"/>
                    <a:pt x="1450146" y="9158"/>
                    <a:pt x="1450146" y="20456"/>
                  </a:cubicBezTo>
                  <a:cubicBezTo>
                    <a:pt x="1453425" y="34112"/>
                    <a:pt x="1453579" y="63891"/>
                    <a:pt x="1453172" y="82070"/>
                  </a:cubicBezTo>
                  <a:cubicBezTo>
                    <a:pt x="1452765" y="100249"/>
                    <a:pt x="1452128" y="109264"/>
                    <a:pt x="1454164" y="132844"/>
                  </a:cubicBezTo>
                  <a:cubicBezTo>
                    <a:pt x="1455402" y="167601"/>
                    <a:pt x="1454927" y="197032"/>
                    <a:pt x="1456852" y="223785"/>
                  </a:cubicBezTo>
                  <a:cubicBezTo>
                    <a:pt x="1458777" y="250538"/>
                    <a:pt x="1460061" y="266890"/>
                    <a:pt x="1459252" y="290053"/>
                  </a:cubicBezTo>
                  <a:cubicBezTo>
                    <a:pt x="1458410" y="314169"/>
                    <a:pt x="1457695" y="335947"/>
                    <a:pt x="1456853" y="360063"/>
                  </a:cubicBezTo>
                  <a:cubicBezTo>
                    <a:pt x="1456229" y="387045"/>
                    <a:pt x="1455978" y="426329"/>
                    <a:pt x="1455505" y="451947"/>
                  </a:cubicBezTo>
                  <a:cubicBezTo>
                    <a:pt x="1455032" y="477565"/>
                    <a:pt x="1454448" y="500307"/>
                    <a:pt x="1450146" y="514070"/>
                  </a:cubicBezTo>
                  <a:cubicBezTo>
                    <a:pt x="1450146" y="525368"/>
                    <a:pt x="1440988" y="534526"/>
                    <a:pt x="1429690" y="534526"/>
                  </a:cubicBezTo>
                  <a:lnTo>
                    <a:pt x="26030" y="534526"/>
                  </a:lnTo>
                  <a:cubicBezTo>
                    <a:pt x="14732" y="534526"/>
                    <a:pt x="5574" y="525368"/>
                    <a:pt x="5574" y="514070"/>
                  </a:cubicBezTo>
                  <a:cubicBezTo>
                    <a:pt x="1836" y="500916"/>
                    <a:pt x="2835" y="496762"/>
                    <a:pt x="3603" y="455605"/>
                  </a:cubicBezTo>
                  <a:cubicBezTo>
                    <a:pt x="3434" y="432206"/>
                    <a:pt x="4875" y="405619"/>
                    <a:pt x="5972" y="374206"/>
                  </a:cubicBezTo>
                  <a:cubicBezTo>
                    <a:pt x="6792" y="350725"/>
                    <a:pt x="6633" y="332445"/>
                    <a:pt x="6619" y="314654"/>
                  </a:cubicBezTo>
                  <a:cubicBezTo>
                    <a:pt x="6605" y="296863"/>
                    <a:pt x="7050" y="284921"/>
                    <a:pt x="6324" y="269329"/>
                  </a:cubicBezTo>
                  <a:cubicBezTo>
                    <a:pt x="5598" y="253737"/>
                    <a:pt x="5944" y="240684"/>
                    <a:pt x="6314" y="221000"/>
                  </a:cubicBezTo>
                  <a:cubicBezTo>
                    <a:pt x="5866" y="160103"/>
                    <a:pt x="5477" y="174511"/>
                    <a:pt x="4788" y="148754"/>
                  </a:cubicBezTo>
                  <a:cubicBezTo>
                    <a:pt x="4099" y="122997"/>
                    <a:pt x="-417" y="87995"/>
                    <a:pt x="31" y="66623"/>
                  </a:cubicBezTo>
                  <a:cubicBezTo>
                    <a:pt x="266" y="33171"/>
                    <a:pt x="1876" y="31582"/>
                    <a:pt x="5574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Abgerundetes Rechteck 217"/>
            <p:cNvSpPr/>
            <p:nvPr/>
          </p:nvSpPr>
          <p:spPr>
            <a:xfrm rot="21540000">
              <a:off x="3904907" y="3044664"/>
              <a:ext cx="2661325" cy="534526"/>
            </a:xfrm>
            <a:custGeom>
              <a:avLst/>
              <a:gdLst>
                <a:gd name="connsiteX0" fmla="*/ 0 w 1444572"/>
                <a:gd name="connsiteY0" fmla="*/ 20456 h 534526"/>
                <a:gd name="connsiteX1" fmla="*/ 20456 w 1444572"/>
                <a:gd name="connsiteY1" fmla="*/ 0 h 534526"/>
                <a:gd name="connsiteX2" fmla="*/ 1424116 w 1444572"/>
                <a:gd name="connsiteY2" fmla="*/ 0 h 534526"/>
                <a:gd name="connsiteX3" fmla="*/ 1444572 w 1444572"/>
                <a:gd name="connsiteY3" fmla="*/ 20456 h 534526"/>
                <a:gd name="connsiteX4" fmla="*/ 1444572 w 1444572"/>
                <a:gd name="connsiteY4" fmla="*/ 514070 h 534526"/>
                <a:gd name="connsiteX5" fmla="*/ 1424116 w 1444572"/>
                <a:gd name="connsiteY5" fmla="*/ 534526 h 534526"/>
                <a:gd name="connsiteX6" fmla="*/ 20456 w 1444572"/>
                <a:gd name="connsiteY6" fmla="*/ 534526 h 534526"/>
                <a:gd name="connsiteX7" fmla="*/ 0 w 1444572"/>
                <a:gd name="connsiteY7" fmla="*/ 514070 h 534526"/>
                <a:gd name="connsiteX8" fmla="*/ 0 w 1444572"/>
                <a:gd name="connsiteY8" fmla="*/ 20456 h 534526"/>
                <a:gd name="connsiteX0" fmla="*/ 1420 w 1445992"/>
                <a:gd name="connsiteY0" fmla="*/ 20456 h 534526"/>
                <a:gd name="connsiteX1" fmla="*/ 21876 w 1445992"/>
                <a:gd name="connsiteY1" fmla="*/ 0 h 534526"/>
                <a:gd name="connsiteX2" fmla="*/ 1425536 w 1445992"/>
                <a:gd name="connsiteY2" fmla="*/ 0 h 534526"/>
                <a:gd name="connsiteX3" fmla="*/ 1445992 w 1445992"/>
                <a:gd name="connsiteY3" fmla="*/ 20456 h 534526"/>
                <a:gd name="connsiteX4" fmla="*/ 1445992 w 1445992"/>
                <a:gd name="connsiteY4" fmla="*/ 514070 h 534526"/>
                <a:gd name="connsiteX5" fmla="*/ 1425536 w 1445992"/>
                <a:gd name="connsiteY5" fmla="*/ 534526 h 534526"/>
                <a:gd name="connsiteX6" fmla="*/ 21876 w 1445992"/>
                <a:gd name="connsiteY6" fmla="*/ 534526 h 534526"/>
                <a:gd name="connsiteX7" fmla="*/ 1420 w 1445992"/>
                <a:gd name="connsiteY7" fmla="*/ 514070 h 534526"/>
                <a:gd name="connsiteX8" fmla="*/ 11 w 1445992"/>
                <a:gd name="connsiteY8" fmla="*/ 221166 h 534526"/>
                <a:gd name="connsiteX9" fmla="*/ 1420 w 1445992"/>
                <a:gd name="connsiteY9" fmla="*/ 20456 h 534526"/>
                <a:gd name="connsiteX0" fmla="*/ 5552 w 1450124"/>
                <a:gd name="connsiteY0" fmla="*/ 20456 h 534526"/>
                <a:gd name="connsiteX1" fmla="*/ 26008 w 1450124"/>
                <a:gd name="connsiteY1" fmla="*/ 0 h 534526"/>
                <a:gd name="connsiteX2" fmla="*/ 1429668 w 1450124"/>
                <a:gd name="connsiteY2" fmla="*/ 0 h 534526"/>
                <a:gd name="connsiteX3" fmla="*/ 1450124 w 1450124"/>
                <a:gd name="connsiteY3" fmla="*/ 20456 h 534526"/>
                <a:gd name="connsiteX4" fmla="*/ 1450124 w 1450124"/>
                <a:gd name="connsiteY4" fmla="*/ 514070 h 534526"/>
                <a:gd name="connsiteX5" fmla="*/ 1429668 w 1450124"/>
                <a:gd name="connsiteY5" fmla="*/ 534526 h 534526"/>
                <a:gd name="connsiteX6" fmla="*/ 26008 w 1450124"/>
                <a:gd name="connsiteY6" fmla="*/ 534526 h 534526"/>
                <a:gd name="connsiteX7" fmla="*/ 5552 w 1450124"/>
                <a:gd name="connsiteY7" fmla="*/ 514070 h 534526"/>
                <a:gd name="connsiteX8" fmla="*/ 4143 w 1450124"/>
                <a:gd name="connsiteY8" fmla="*/ 221166 h 534526"/>
                <a:gd name="connsiteX9" fmla="*/ 9 w 1450124"/>
                <a:gd name="connsiteY9" fmla="*/ 66623 h 534526"/>
                <a:gd name="connsiteX10" fmla="*/ 5552 w 1450124"/>
                <a:gd name="connsiteY10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4165 w 1450146"/>
                <a:gd name="connsiteY8" fmla="*/ 221166 h 534526"/>
                <a:gd name="connsiteX9" fmla="*/ 4788 w 1450146"/>
                <a:gd name="connsiteY9" fmla="*/ 148754 h 534526"/>
                <a:gd name="connsiteX10" fmla="*/ 31 w 1450146"/>
                <a:gd name="connsiteY10" fmla="*/ 66623 h 534526"/>
                <a:gd name="connsiteX11" fmla="*/ 5574 w 1450146"/>
                <a:gd name="connsiteY11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10185 w 1450146"/>
                <a:gd name="connsiteY8" fmla="*/ 267125 h 534526"/>
                <a:gd name="connsiteX9" fmla="*/ 4165 w 1450146"/>
                <a:gd name="connsiteY9" fmla="*/ 221166 h 534526"/>
                <a:gd name="connsiteX10" fmla="*/ 4788 w 1450146"/>
                <a:gd name="connsiteY10" fmla="*/ 148754 h 534526"/>
                <a:gd name="connsiteX11" fmla="*/ 31 w 1450146"/>
                <a:gd name="connsiteY11" fmla="*/ 66623 h 534526"/>
                <a:gd name="connsiteX12" fmla="*/ 5574 w 1450146"/>
                <a:gd name="connsiteY12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185 w 1450146"/>
                <a:gd name="connsiteY9" fmla="*/ 267125 h 534526"/>
                <a:gd name="connsiteX10" fmla="*/ 4165 w 1450146"/>
                <a:gd name="connsiteY10" fmla="*/ 221166 h 534526"/>
                <a:gd name="connsiteX11" fmla="*/ 4788 w 1450146"/>
                <a:gd name="connsiteY11" fmla="*/ 148754 h 534526"/>
                <a:gd name="connsiteX12" fmla="*/ 31 w 1450146"/>
                <a:gd name="connsiteY12" fmla="*/ 66623 h 534526"/>
                <a:gd name="connsiteX13" fmla="*/ 5574 w 1450146"/>
                <a:gd name="connsiteY13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10185 w 1450146"/>
                <a:gd name="connsiteY10" fmla="*/ 267125 h 534526"/>
                <a:gd name="connsiteX11" fmla="*/ 4165 w 1450146"/>
                <a:gd name="connsiteY11" fmla="*/ 221166 h 534526"/>
                <a:gd name="connsiteX12" fmla="*/ 4788 w 1450146"/>
                <a:gd name="connsiteY12" fmla="*/ 148754 h 534526"/>
                <a:gd name="connsiteX13" fmla="*/ 31 w 1450146"/>
                <a:gd name="connsiteY13" fmla="*/ 66623 h 534526"/>
                <a:gd name="connsiteX14" fmla="*/ 5574 w 1450146"/>
                <a:gd name="connsiteY14" fmla="*/ 20456 h 534526"/>
                <a:gd name="connsiteX0" fmla="*/ 5574 w 1450146"/>
                <a:gd name="connsiteY0" fmla="*/ 20456 h 534526"/>
                <a:gd name="connsiteX1" fmla="*/ 26030 w 1450146"/>
                <a:gd name="connsiteY1" fmla="*/ 0 h 534526"/>
                <a:gd name="connsiteX2" fmla="*/ 1429690 w 1450146"/>
                <a:gd name="connsiteY2" fmla="*/ 0 h 534526"/>
                <a:gd name="connsiteX3" fmla="*/ 1450146 w 1450146"/>
                <a:gd name="connsiteY3" fmla="*/ 20456 h 534526"/>
                <a:gd name="connsiteX4" fmla="*/ 1450146 w 1450146"/>
                <a:gd name="connsiteY4" fmla="*/ 514070 h 534526"/>
                <a:gd name="connsiteX5" fmla="*/ 1429690 w 1450146"/>
                <a:gd name="connsiteY5" fmla="*/ 534526 h 534526"/>
                <a:gd name="connsiteX6" fmla="*/ 26030 w 1450146"/>
                <a:gd name="connsiteY6" fmla="*/ 534526 h 534526"/>
                <a:gd name="connsiteX7" fmla="*/ 5574 w 1450146"/>
                <a:gd name="connsiteY7" fmla="*/ 514070 h 534526"/>
                <a:gd name="connsiteX8" fmla="*/ 3603 w 1450146"/>
                <a:gd name="connsiteY8" fmla="*/ 455605 h 534526"/>
                <a:gd name="connsiteX9" fmla="*/ 10270 w 1450146"/>
                <a:gd name="connsiteY9" fmla="*/ 373873 h 534526"/>
                <a:gd name="connsiteX10" fmla="*/ 6619 w 1450146"/>
                <a:gd name="connsiteY10" fmla="*/ 314654 h 534526"/>
                <a:gd name="connsiteX11" fmla="*/ 10185 w 1450146"/>
                <a:gd name="connsiteY11" fmla="*/ 267125 h 534526"/>
                <a:gd name="connsiteX12" fmla="*/ 4165 w 1450146"/>
                <a:gd name="connsiteY12" fmla="*/ 221166 h 534526"/>
                <a:gd name="connsiteX13" fmla="*/ 4788 w 1450146"/>
                <a:gd name="connsiteY13" fmla="*/ 148754 h 534526"/>
                <a:gd name="connsiteX14" fmla="*/ 31 w 1450146"/>
                <a:gd name="connsiteY14" fmla="*/ 66623 h 534526"/>
                <a:gd name="connsiteX15" fmla="*/ 5574 w 1450146"/>
                <a:gd name="connsiteY15" fmla="*/ 20456 h 534526"/>
                <a:gd name="connsiteX0" fmla="*/ 5574 w 1459292"/>
                <a:gd name="connsiteY0" fmla="*/ 20456 h 534526"/>
                <a:gd name="connsiteX1" fmla="*/ 26030 w 1459292"/>
                <a:gd name="connsiteY1" fmla="*/ 0 h 534526"/>
                <a:gd name="connsiteX2" fmla="*/ 1429690 w 1459292"/>
                <a:gd name="connsiteY2" fmla="*/ 0 h 534526"/>
                <a:gd name="connsiteX3" fmla="*/ 1450146 w 1459292"/>
                <a:gd name="connsiteY3" fmla="*/ 20456 h 534526"/>
                <a:gd name="connsiteX4" fmla="*/ 1459252 w 1459292"/>
                <a:gd name="connsiteY4" fmla="*/ 290053 h 534526"/>
                <a:gd name="connsiteX5" fmla="*/ 1450146 w 1459292"/>
                <a:gd name="connsiteY5" fmla="*/ 514070 h 534526"/>
                <a:gd name="connsiteX6" fmla="*/ 1429690 w 1459292"/>
                <a:gd name="connsiteY6" fmla="*/ 534526 h 534526"/>
                <a:gd name="connsiteX7" fmla="*/ 26030 w 1459292"/>
                <a:gd name="connsiteY7" fmla="*/ 534526 h 534526"/>
                <a:gd name="connsiteX8" fmla="*/ 5574 w 1459292"/>
                <a:gd name="connsiteY8" fmla="*/ 514070 h 534526"/>
                <a:gd name="connsiteX9" fmla="*/ 3603 w 1459292"/>
                <a:gd name="connsiteY9" fmla="*/ 455605 h 534526"/>
                <a:gd name="connsiteX10" fmla="*/ 10270 w 1459292"/>
                <a:gd name="connsiteY10" fmla="*/ 373873 h 534526"/>
                <a:gd name="connsiteX11" fmla="*/ 6619 w 1459292"/>
                <a:gd name="connsiteY11" fmla="*/ 314654 h 534526"/>
                <a:gd name="connsiteX12" fmla="*/ 10185 w 1459292"/>
                <a:gd name="connsiteY12" fmla="*/ 267125 h 534526"/>
                <a:gd name="connsiteX13" fmla="*/ 4165 w 1459292"/>
                <a:gd name="connsiteY13" fmla="*/ 221166 h 534526"/>
                <a:gd name="connsiteX14" fmla="*/ 4788 w 1459292"/>
                <a:gd name="connsiteY14" fmla="*/ 148754 h 534526"/>
                <a:gd name="connsiteX15" fmla="*/ 31 w 1459292"/>
                <a:gd name="connsiteY15" fmla="*/ 66623 h 534526"/>
                <a:gd name="connsiteX16" fmla="*/ 5574 w 1459292"/>
                <a:gd name="connsiteY16" fmla="*/ 20456 h 534526"/>
                <a:gd name="connsiteX0" fmla="*/ 5574 w 1459252"/>
                <a:gd name="connsiteY0" fmla="*/ 20456 h 534526"/>
                <a:gd name="connsiteX1" fmla="*/ 26030 w 1459252"/>
                <a:gd name="connsiteY1" fmla="*/ 0 h 534526"/>
                <a:gd name="connsiteX2" fmla="*/ 1429690 w 1459252"/>
                <a:gd name="connsiteY2" fmla="*/ 0 h 534526"/>
                <a:gd name="connsiteX3" fmla="*/ 1450146 w 1459252"/>
                <a:gd name="connsiteY3" fmla="*/ 20456 h 534526"/>
                <a:gd name="connsiteX4" fmla="*/ 1447702 w 1459252"/>
                <a:gd name="connsiteY4" fmla="*/ 129533 h 534526"/>
                <a:gd name="connsiteX5" fmla="*/ 1459252 w 1459252"/>
                <a:gd name="connsiteY5" fmla="*/ 290053 h 534526"/>
                <a:gd name="connsiteX6" fmla="*/ 1450146 w 1459252"/>
                <a:gd name="connsiteY6" fmla="*/ 514070 h 534526"/>
                <a:gd name="connsiteX7" fmla="*/ 1429690 w 1459252"/>
                <a:gd name="connsiteY7" fmla="*/ 534526 h 534526"/>
                <a:gd name="connsiteX8" fmla="*/ 26030 w 1459252"/>
                <a:gd name="connsiteY8" fmla="*/ 534526 h 534526"/>
                <a:gd name="connsiteX9" fmla="*/ 5574 w 1459252"/>
                <a:gd name="connsiteY9" fmla="*/ 514070 h 534526"/>
                <a:gd name="connsiteX10" fmla="*/ 3603 w 1459252"/>
                <a:gd name="connsiteY10" fmla="*/ 455605 h 534526"/>
                <a:gd name="connsiteX11" fmla="*/ 10270 w 1459252"/>
                <a:gd name="connsiteY11" fmla="*/ 373873 h 534526"/>
                <a:gd name="connsiteX12" fmla="*/ 6619 w 1459252"/>
                <a:gd name="connsiteY12" fmla="*/ 314654 h 534526"/>
                <a:gd name="connsiteX13" fmla="*/ 10185 w 1459252"/>
                <a:gd name="connsiteY13" fmla="*/ 267125 h 534526"/>
                <a:gd name="connsiteX14" fmla="*/ 4165 w 1459252"/>
                <a:gd name="connsiteY14" fmla="*/ 221166 h 534526"/>
                <a:gd name="connsiteX15" fmla="*/ 4788 w 1459252"/>
                <a:gd name="connsiteY15" fmla="*/ 148754 h 534526"/>
                <a:gd name="connsiteX16" fmla="*/ 31 w 1459252"/>
                <a:gd name="connsiteY16" fmla="*/ 66623 h 534526"/>
                <a:gd name="connsiteX17" fmla="*/ 5574 w 1459252"/>
                <a:gd name="connsiteY17" fmla="*/ 20456 h 534526"/>
                <a:gd name="connsiteX0" fmla="*/ 5574 w 1462205"/>
                <a:gd name="connsiteY0" fmla="*/ 20456 h 534526"/>
                <a:gd name="connsiteX1" fmla="*/ 26030 w 1462205"/>
                <a:gd name="connsiteY1" fmla="*/ 0 h 534526"/>
                <a:gd name="connsiteX2" fmla="*/ 1429690 w 1462205"/>
                <a:gd name="connsiteY2" fmla="*/ 0 h 534526"/>
                <a:gd name="connsiteX3" fmla="*/ 1450146 w 1462205"/>
                <a:gd name="connsiteY3" fmla="*/ 20456 h 534526"/>
                <a:gd name="connsiteX4" fmla="*/ 1447702 w 1462205"/>
                <a:gd name="connsiteY4" fmla="*/ 129533 h 534526"/>
                <a:gd name="connsiteX5" fmla="*/ 1461579 w 1462205"/>
                <a:gd name="connsiteY5" fmla="*/ 223419 h 534526"/>
                <a:gd name="connsiteX6" fmla="*/ 1459252 w 1462205"/>
                <a:gd name="connsiteY6" fmla="*/ 290053 h 534526"/>
                <a:gd name="connsiteX7" fmla="*/ 1450146 w 1462205"/>
                <a:gd name="connsiteY7" fmla="*/ 514070 h 534526"/>
                <a:gd name="connsiteX8" fmla="*/ 1429690 w 1462205"/>
                <a:gd name="connsiteY8" fmla="*/ 534526 h 534526"/>
                <a:gd name="connsiteX9" fmla="*/ 26030 w 1462205"/>
                <a:gd name="connsiteY9" fmla="*/ 534526 h 534526"/>
                <a:gd name="connsiteX10" fmla="*/ 5574 w 1462205"/>
                <a:gd name="connsiteY10" fmla="*/ 514070 h 534526"/>
                <a:gd name="connsiteX11" fmla="*/ 3603 w 1462205"/>
                <a:gd name="connsiteY11" fmla="*/ 455605 h 534526"/>
                <a:gd name="connsiteX12" fmla="*/ 10270 w 1462205"/>
                <a:gd name="connsiteY12" fmla="*/ 373873 h 534526"/>
                <a:gd name="connsiteX13" fmla="*/ 6619 w 1462205"/>
                <a:gd name="connsiteY13" fmla="*/ 314654 h 534526"/>
                <a:gd name="connsiteX14" fmla="*/ 10185 w 1462205"/>
                <a:gd name="connsiteY14" fmla="*/ 267125 h 534526"/>
                <a:gd name="connsiteX15" fmla="*/ 4165 w 1462205"/>
                <a:gd name="connsiteY15" fmla="*/ 221166 h 534526"/>
                <a:gd name="connsiteX16" fmla="*/ 4788 w 1462205"/>
                <a:gd name="connsiteY16" fmla="*/ 148754 h 534526"/>
                <a:gd name="connsiteX17" fmla="*/ 31 w 1462205"/>
                <a:gd name="connsiteY17" fmla="*/ 66623 h 534526"/>
                <a:gd name="connsiteX18" fmla="*/ 5574 w 1462205"/>
                <a:gd name="connsiteY18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0146 w 1462155"/>
                <a:gd name="connsiteY8" fmla="*/ 514070 h 534526"/>
                <a:gd name="connsiteX9" fmla="*/ 1429690 w 1462155"/>
                <a:gd name="connsiteY9" fmla="*/ 534526 h 534526"/>
                <a:gd name="connsiteX10" fmla="*/ 26030 w 1462155"/>
                <a:gd name="connsiteY10" fmla="*/ 534526 h 534526"/>
                <a:gd name="connsiteX11" fmla="*/ 5574 w 1462155"/>
                <a:gd name="connsiteY11" fmla="*/ 514070 h 534526"/>
                <a:gd name="connsiteX12" fmla="*/ 3603 w 1462155"/>
                <a:gd name="connsiteY12" fmla="*/ 455605 h 534526"/>
                <a:gd name="connsiteX13" fmla="*/ 10270 w 1462155"/>
                <a:gd name="connsiteY13" fmla="*/ 373873 h 534526"/>
                <a:gd name="connsiteX14" fmla="*/ 6619 w 1462155"/>
                <a:gd name="connsiteY14" fmla="*/ 314654 h 534526"/>
                <a:gd name="connsiteX15" fmla="*/ 10185 w 1462155"/>
                <a:gd name="connsiteY15" fmla="*/ 267125 h 534526"/>
                <a:gd name="connsiteX16" fmla="*/ 4165 w 1462155"/>
                <a:gd name="connsiteY16" fmla="*/ 221166 h 534526"/>
                <a:gd name="connsiteX17" fmla="*/ 4788 w 1462155"/>
                <a:gd name="connsiteY17" fmla="*/ 148754 h 534526"/>
                <a:gd name="connsiteX18" fmla="*/ 31 w 1462155"/>
                <a:gd name="connsiteY18" fmla="*/ 66623 h 534526"/>
                <a:gd name="connsiteX19" fmla="*/ 5574 w 1462155"/>
                <a:gd name="connsiteY19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47702 w 1462155"/>
                <a:gd name="connsiteY4" fmla="*/ 129533 h 534526"/>
                <a:gd name="connsiteX5" fmla="*/ 1461579 w 1462155"/>
                <a:gd name="connsiteY5" fmla="*/ 223419 h 534526"/>
                <a:gd name="connsiteX6" fmla="*/ 1459252 w 1462155"/>
                <a:gd name="connsiteY6" fmla="*/ 290053 h 534526"/>
                <a:gd name="connsiteX7" fmla="*/ 1452985 w 1462155"/>
                <a:gd name="connsiteY7" fmla="*/ 360363 h 534526"/>
                <a:gd name="connsiteX8" fmla="*/ 1455505 w 1462155"/>
                <a:gd name="connsiteY8" fmla="*/ 451947 h 534526"/>
                <a:gd name="connsiteX9" fmla="*/ 1450146 w 1462155"/>
                <a:gd name="connsiteY9" fmla="*/ 514070 h 534526"/>
                <a:gd name="connsiteX10" fmla="*/ 1429690 w 1462155"/>
                <a:gd name="connsiteY10" fmla="*/ 534526 h 534526"/>
                <a:gd name="connsiteX11" fmla="*/ 26030 w 1462155"/>
                <a:gd name="connsiteY11" fmla="*/ 534526 h 534526"/>
                <a:gd name="connsiteX12" fmla="*/ 5574 w 1462155"/>
                <a:gd name="connsiteY12" fmla="*/ 514070 h 534526"/>
                <a:gd name="connsiteX13" fmla="*/ 3603 w 1462155"/>
                <a:gd name="connsiteY13" fmla="*/ 455605 h 534526"/>
                <a:gd name="connsiteX14" fmla="*/ 10270 w 1462155"/>
                <a:gd name="connsiteY14" fmla="*/ 373873 h 534526"/>
                <a:gd name="connsiteX15" fmla="*/ 6619 w 1462155"/>
                <a:gd name="connsiteY15" fmla="*/ 314654 h 534526"/>
                <a:gd name="connsiteX16" fmla="*/ 10185 w 1462155"/>
                <a:gd name="connsiteY16" fmla="*/ 267125 h 534526"/>
                <a:gd name="connsiteX17" fmla="*/ 4165 w 1462155"/>
                <a:gd name="connsiteY17" fmla="*/ 221166 h 534526"/>
                <a:gd name="connsiteX18" fmla="*/ 4788 w 1462155"/>
                <a:gd name="connsiteY18" fmla="*/ 148754 h 534526"/>
                <a:gd name="connsiteX19" fmla="*/ 31 w 1462155"/>
                <a:gd name="connsiteY19" fmla="*/ 66623 h 534526"/>
                <a:gd name="connsiteX20" fmla="*/ 5574 w 1462155"/>
                <a:gd name="connsiteY20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47702 w 1462155"/>
                <a:gd name="connsiteY5" fmla="*/ 129533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62155"/>
                <a:gd name="connsiteY0" fmla="*/ 20456 h 534526"/>
                <a:gd name="connsiteX1" fmla="*/ 26030 w 1462155"/>
                <a:gd name="connsiteY1" fmla="*/ 0 h 534526"/>
                <a:gd name="connsiteX2" fmla="*/ 1429690 w 1462155"/>
                <a:gd name="connsiteY2" fmla="*/ 0 h 534526"/>
                <a:gd name="connsiteX3" fmla="*/ 1450146 w 1462155"/>
                <a:gd name="connsiteY3" fmla="*/ 20456 h 534526"/>
                <a:gd name="connsiteX4" fmla="*/ 1453172 w 1462155"/>
                <a:gd name="connsiteY4" fmla="*/ 82070 h 534526"/>
                <a:gd name="connsiteX5" fmla="*/ 1451342 w 1462155"/>
                <a:gd name="connsiteY5" fmla="*/ 129799 h 534526"/>
                <a:gd name="connsiteX6" fmla="*/ 1461579 w 1462155"/>
                <a:gd name="connsiteY6" fmla="*/ 223419 h 534526"/>
                <a:gd name="connsiteX7" fmla="*/ 1459252 w 1462155"/>
                <a:gd name="connsiteY7" fmla="*/ 290053 h 534526"/>
                <a:gd name="connsiteX8" fmla="*/ 1452985 w 1462155"/>
                <a:gd name="connsiteY8" fmla="*/ 360363 h 534526"/>
                <a:gd name="connsiteX9" fmla="*/ 1455505 w 1462155"/>
                <a:gd name="connsiteY9" fmla="*/ 451947 h 534526"/>
                <a:gd name="connsiteX10" fmla="*/ 1450146 w 1462155"/>
                <a:gd name="connsiteY10" fmla="*/ 514070 h 534526"/>
                <a:gd name="connsiteX11" fmla="*/ 1429690 w 1462155"/>
                <a:gd name="connsiteY11" fmla="*/ 534526 h 534526"/>
                <a:gd name="connsiteX12" fmla="*/ 26030 w 1462155"/>
                <a:gd name="connsiteY12" fmla="*/ 534526 h 534526"/>
                <a:gd name="connsiteX13" fmla="*/ 5574 w 1462155"/>
                <a:gd name="connsiteY13" fmla="*/ 514070 h 534526"/>
                <a:gd name="connsiteX14" fmla="*/ 3603 w 1462155"/>
                <a:gd name="connsiteY14" fmla="*/ 455605 h 534526"/>
                <a:gd name="connsiteX15" fmla="*/ 10270 w 1462155"/>
                <a:gd name="connsiteY15" fmla="*/ 373873 h 534526"/>
                <a:gd name="connsiteX16" fmla="*/ 6619 w 1462155"/>
                <a:gd name="connsiteY16" fmla="*/ 314654 h 534526"/>
                <a:gd name="connsiteX17" fmla="*/ 10185 w 1462155"/>
                <a:gd name="connsiteY17" fmla="*/ 267125 h 534526"/>
                <a:gd name="connsiteX18" fmla="*/ 4165 w 1462155"/>
                <a:gd name="connsiteY18" fmla="*/ 221166 h 534526"/>
                <a:gd name="connsiteX19" fmla="*/ 4788 w 1462155"/>
                <a:gd name="connsiteY19" fmla="*/ 148754 h 534526"/>
                <a:gd name="connsiteX20" fmla="*/ 31 w 1462155"/>
                <a:gd name="connsiteY20" fmla="*/ 66623 h 534526"/>
                <a:gd name="connsiteX21" fmla="*/ 5574 w 1462155"/>
                <a:gd name="connsiteY21" fmla="*/ 20456 h 534526"/>
                <a:gd name="connsiteX0" fmla="*/ 5574 w 1459351"/>
                <a:gd name="connsiteY0" fmla="*/ 20456 h 534526"/>
                <a:gd name="connsiteX1" fmla="*/ 26030 w 1459351"/>
                <a:gd name="connsiteY1" fmla="*/ 0 h 534526"/>
                <a:gd name="connsiteX2" fmla="*/ 1429690 w 1459351"/>
                <a:gd name="connsiteY2" fmla="*/ 0 h 534526"/>
                <a:gd name="connsiteX3" fmla="*/ 1450146 w 1459351"/>
                <a:gd name="connsiteY3" fmla="*/ 20456 h 534526"/>
                <a:gd name="connsiteX4" fmla="*/ 1453172 w 1459351"/>
                <a:gd name="connsiteY4" fmla="*/ 82070 h 534526"/>
                <a:gd name="connsiteX5" fmla="*/ 1451342 w 1459351"/>
                <a:gd name="connsiteY5" fmla="*/ 129799 h 534526"/>
                <a:gd name="connsiteX6" fmla="*/ 1453812 w 1459351"/>
                <a:gd name="connsiteY6" fmla="*/ 230473 h 534526"/>
                <a:gd name="connsiteX7" fmla="*/ 1459252 w 1459351"/>
                <a:gd name="connsiteY7" fmla="*/ 290053 h 534526"/>
                <a:gd name="connsiteX8" fmla="*/ 1452985 w 1459351"/>
                <a:gd name="connsiteY8" fmla="*/ 360363 h 534526"/>
                <a:gd name="connsiteX9" fmla="*/ 1455505 w 1459351"/>
                <a:gd name="connsiteY9" fmla="*/ 451947 h 534526"/>
                <a:gd name="connsiteX10" fmla="*/ 1450146 w 1459351"/>
                <a:gd name="connsiteY10" fmla="*/ 514070 h 534526"/>
                <a:gd name="connsiteX11" fmla="*/ 1429690 w 1459351"/>
                <a:gd name="connsiteY11" fmla="*/ 534526 h 534526"/>
                <a:gd name="connsiteX12" fmla="*/ 26030 w 1459351"/>
                <a:gd name="connsiteY12" fmla="*/ 534526 h 534526"/>
                <a:gd name="connsiteX13" fmla="*/ 5574 w 1459351"/>
                <a:gd name="connsiteY13" fmla="*/ 514070 h 534526"/>
                <a:gd name="connsiteX14" fmla="*/ 3603 w 1459351"/>
                <a:gd name="connsiteY14" fmla="*/ 455605 h 534526"/>
                <a:gd name="connsiteX15" fmla="*/ 10270 w 1459351"/>
                <a:gd name="connsiteY15" fmla="*/ 373873 h 534526"/>
                <a:gd name="connsiteX16" fmla="*/ 6619 w 1459351"/>
                <a:gd name="connsiteY16" fmla="*/ 314654 h 534526"/>
                <a:gd name="connsiteX17" fmla="*/ 10185 w 1459351"/>
                <a:gd name="connsiteY17" fmla="*/ 267125 h 534526"/>
                <a:gd name="connsiteX18" fmla="*/ 4165 w 1459351"/>
                <a:gd name="connsiteY18" fmla="*/ 221166 h 534526"/>
                <a:gd name="connsiteX19" fmla="*/ 4788 w 1459351"/>
                <a:gd name="connsiteY19" fmla="*/ 148754 h 534526"/>
                <a:gd name="connsiteX20" fmla="*/ 31 w 1459351"/>
                <a:gd name="connsiteY20" fmla="*/ 66623 h 534526"/>
                <a:gd name="connsiteX21" fmla="*/ 5574 w 1459351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1342 w 1455547"/>
                <a:gd name="connsiteY5" fmla="*/ 1297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10185 w 1455547"/>
                <a:gd name="connsiteY17" fmla="*/ 267125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574 w 1455547"/>
                <a:gd name="connsiteY0" fmla="*/ 20456 h 534526"/>
                <a:gd name="connsiteX1" fmla="*/ 26030 w 1455547"/>
                <a:gd name="connsiteY1" fmla="*/ 0 h 534526"/>
                <a:gd name="connsiteX2" fmla="*/ 1429690 w 1455547"/>
                <a:gd name="connsiteY2" fmla="*/ 0 h 534526"/>
                <a:gd name="connsiteX3" fmla="*/ 1450146 w 1455547"/>
                <a:gd name="connsiteY3" fmla="*/ 20456 h 534526"/>
                <a:gd name="connsiteX4" fmla="*/ 1453172 w 1455547"/>
                <a:gd name="connsiteY4" fmla="*/ 82070 h 534526"/>
                <a:gd name="connsiteX5" fmla="*/ 1452707 w 1455547"/>
                <a:gd name="connsiteY5" fmla="*/ 129899 h 534526"/>
                <a:gd name="connsiteX6" fmla="*/ 1453812 w 1455547"/>
                <a:gd name="connsiteY6" fmla="*/ 230473 h 534526"/>
                <a:gd name="connsiteX7" fmla="*/ 1454231 w 1455547"/>
                <a:gd name="connsiteY7" fmla="*/ 293497 h 534526"/>
                <a:gd name="connsiteX8" fmla="*/ 1452985 w 1455547"/>
                <a:gd name="connsiteY8" fmla="*/ 360363 h 534526"/>
                <a:gd name="connsiteX9" fmla="*/ 1455505 w 1455547"/>
                <a:gd name="connsiteY9" fmla="*/ 451947 h 534526"/>
                <a:gd name="connsiteX10" fmla="*/ 1450146 w 1455547"/>
                <a:gd name="connsiteY10" fmla="*/ 514070 h 534526"/>
                <a:gd name="connsiteX11" fmla="*/ 1429690 w 1455547"/>
                <a:gd name="connsiteY11" fmla="*/ 534526 h 534526"/>
                <a:gd name="connsiteX12" fmla="*/ 26030 w 1455547"/>
                <a:gd name="connsiteY12" fmla="*/ 534526 h 534526"/>
                <a:gd name="connsiteX13" fmla="*/ 5574 w 1455547"/>
                <a:gd name="connsiteY13" fmla="*/ 514070 h 534526"/>
                <a:gd name="connsiteX14" fmla="*/ 3603 w 1455547"/>
                <a:gd name="connsiteY14" fmla="*/ 455605 h 534526"/>
                <a:gd name="connsiteX15" fmla="*/ 10270 w 1455547"/>
                <a:gd name="connsiteY15" fmla="*/ 373873 h 534526"/>
                <a:gd name="connsiteX16" fmla="*/ 6619 w 1455547"/>
                <a:gd name="connsiteY16" fmla="*/ 314654 h 534526"/>
                <a:gd name="connsiteX17" fmla="*/ 7455 w 1455547"/>
                <a:gd name="connsiteY17" fmla="*/ 266926 h 534526"/>
                <a:gd name="connsiteX18" fmla="*/ 4165 w 1455547"/>
                <a:gd name="connsiteY18" fmla="*/ 221166 h 534526"/>
                <a:gd name="connsiteX19" fmla="*/ 4788 w 1455547"/>
                <a:gd name="connsiteY19" fmla="*/ 148754 h 534526"/>
                <a:gd name="connsiteX20" fmla="*/ 31 w 1455547"/>
                <a:gd name="connsiteY20" fmla="*/ 66623 h 534526"/>
                <a:gd name="connsiteX21" fmla="*/ 5574 w 1455547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10329 w 1455606"/>
                <a:gd name="connsiteY15" fmla="*/ 373873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  <a:gd name="connsiteX0" fmla="*/ 5633 w 1455606"/>
                <a:gd name="connsiteY0" fmla="*/ 20456 h 534526"/>
                <a:gd name="connsiteX1" fmla="*/ 26089 w 1455606"/>
                <a:gd name="connsiteY1" fmla="*/ 0 h 534526"/>
                <a:gd name="connsiteX2" fmla="*/ 1429749 w 1455606"/>
                <a:gd name="connsiteY2" fmla="*/ 0 h 534526"/>
                <a:gd name="connsiteX3" fmla="*/ 1450205 w 1455606"/>
                <a:gd name="connsiteY3" fmla="*/ 20456 h 534526"/>
                <a:gd name="connsiteX4" fmla="*/ 1453231 w 1455606"/>
                <a:gd name="connsiteY4" fmla="*/ 82070 h 534526"/>
                <a:gd name="connsiteX5" fmla="*/ 1452766 w 1455606"/>
                <a:gd name="connsiteY5" fmla="*/ 129899 h 534526"/>
                <a:gd name="connsiteX6" fmla="*/ 1453871 w 1455606"/>
                <a:gd name="connsiteY6" fmla="*/ 230473 h 534526"/>
                <a:gd name="connsiteX7" fmla="*/ 1454290 w 1455606"/>
                <a:gd name="connsiteY7" fmla="*/ 293497 h 534526"/>
                <a:gd name="connsiteX8" fmla="*/ 1453044 w 1455606"/>
                <a:gd name="connsiteY8" fmla="*/ 360363 h 534526"/>
                <a:gd name="connsiteX9" fmla="*/ 1455564 w 1455606"/>
                <a:gd name="connsiteY9" fmla="*/ 451947 h 534526"/>
                <a:gd name="connsiteX10" fmla="*/ 1450205 w 1455606"/>
                <a:gd name="connsiteY10" fmla="*/ 514070 h 534526"/>
                <a:gd name="connsiteX11" fmla="*/ 1429749 w 1455606"/>
                <a:gd name="connsiteY11" fmla="*/ 534526 h 534526"/>
                <a:gd name="connsiteX12" fmla="*/ 26089 w 1455606"/>
                <a:gd name="connsiteY12" fmla="*/ 534526 h 534526"/>
                <a:gd name="connsiteX13" fmla="*/ 5633 w 1455606"/>
                <a:gd name="connsiteY13" fmla="*/ 514070 h 534526"/>
                <a:gd name="connsiteX14" fmla="*/ 3662 w 1455606"/>
                <a:gd name="connsiteY14" fmla="*/ 455605 h 534526"/>
                <a:gd name="connsiteX15" fmla="*/ 3049 w 1455606"/>
                <a:gd name="connsiteY15" fmla="*/ 373341 h 534526"/>
                <a:gd name="connsiteX16" fmla="*/ 6678 w 1455606"/>
                <a:gd name="connsiteY16" fmla="*/ 314654 h 534526"/>
                <a:gd name="connsiteX17" fmla="*/ 7514 w 1455606"/>
                <a:gd name="connsiteY17" fmla="*/ 266926 h 534526"/>
                <a:gd name="connsiteX18" fmla="*/ 4224 w 1455606"/>
                <a:gd name="connsiteY18" fmla="*/ 221166 h 534526"/>
                <a:gd name="connsiteX19" fmla="*/ 1662 w 1455606"/>
                <a:gd name="connsiteY19" fmla="*/ 148521 h 534526"/>
                <a:gd name="connsiteX20" fmla="*/ 90 w 1455606"/>
                <a:gd name="connsiteY20" fmla="*/ 66623 h 534526"/>
                <a:gd name="connsiteX21" fmla="*/ 5633 w 1455606"/>
                <a:gd name="connsiteY21" fmla="*/ 20456 h 534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55606" h="534526">
                  <a:moveTo>
                    <a:pt x="5633" y="20456"/>
                  </a:moveTo>
                  <a:cubicBezTo>
                    <a:pt x="5633" y="9158"/>
                    <a:pt x="14791" y="0"/>
                    <a:pt x="26089" y="0"/>
                  </a:cubicBezTo>
                  <a:lnTo>
                    <a:pt x="1429749" y="0"/>
                  </a:lnTo>
                  <a:cubicBezTo>
                    <a:pt x="1441047" y="0"/>
                    <a:pt x="1450205" y="9158"/>
                    <a:pt x="1450205" y="20456"/>
                  </a:cubicBezTo>
                  <a:cubicBezTo>
                    <a:pt x="1453484" y="34112"/>
                    <a:pt x="1453638" y="63891"/>
                    <a:pt x="1453231" y="82070"/>
                  </a:cubicBezTo>
                  <a:cubicBezTo>
                    <a:pt x="1452824" y="100249"/>
                    <a:pt x="1450730" y="106319"/>
                    <a:pt x="1452766" y="129899"/>
                  </a:cubicBezTo>
                  <a:cubicBezTo>
                    <a:pt x="1454004" y="164656"/>
                    <a:pt x="1451946" y="203720"/>
                    <a:pt x="1453871" y="230473"/>
                  </a:cubicBezTo>
                  <a:cubicBezTo>
                    <a:pt x="1455796" y="257226"/>
                    <a:pt x="1455099" y="270334"/>
                    <a:pt x="1454290" y="293497"/>
                  </a:cubicBezTo>
                  <a:cubicBezTo>
                    <a:pt x="1453448" y="317613"/>
                    <a:pt x="1453886" y="336247"/>
                    <a:pt x="1453044" y="360363"/>
                  </a:cubicBezTo>
                  <a:cubicBezTo>
                    <a:pt x="1452420" y="387345"/>
                    <a:pt x="1456037" y="426329"/>
                    <a:pt x="1455564" y="451947"/>
                  </a:cubicBezTo>
                  <a:cubicBezTo>
                    <a:pt x="1455091" y="477565"/>
                    <a:pt x="1454507" y="500307"/>
                    <a:pt x="1450205" y="514070"/>
                  </a:cubicBezTo>
                  <a:cubicBezTo>
                    <a:pt x="1450205" y="525368"/>
                    <a:pt x="1441047" y="534526"/>
                    <a:pt x="1429749" y="534526"/>
                  </a:cubicBezTo>
                  <a:lnTo>
                    <a:pt x="26089" y="534526"/>
                  </a:lnTo>
                  <a:cubicBezTo>
                    <a:pt x="14791" y="534526"/>
                    <a:pt x="5633" y="525368"/>
                    <a:pt x="5633" y="514070"/>
                  </a:cubicBezTo>
                  <a:cubicBezTo>
                    <a:pt x="1895" y="500916"/>
                    <a:pt x="2894" y="496762"/>
                    <a:pt x="3662" y="455605"/>
                  </a:cubicBezTo>
                  <a:cubicBezTo>
                    <a:pt x="3493" y="432206"/>
                    <a:pt x="1952" y="404754"/>
                    <a:pt x="3049" y="373341"/>
                  </a:cubicBezTo>
                  <a:cubicBezTo>
                    <a:pt x="3869" y="349860"/>
                    <a:pt x="6692" y="332445"/>
                    <a:pt x="6678" y="314654"/>
                  </a:cubicBezTo>
                  <a:cubicBezTo>
                    <a:pt x="6664" y="296863"/>
                    <a:pt x="8240" y="282518"/>
                    <a:pt x="7514" y="266926"/>
                  </a:cubicBezTo>
                  <a:cubicBezTo>
                    <a:pt x="6788" y="251334"/>
                    <a:pt x="3854" y="240850"/>
                    <a:pt x="4224" y="221166"/>
                  </a:cubicBezTo>
                  <a:cubicBezTo>
                    <a:pt x="3776" y="160269"/>
                    <a:pt x="2351" y="174278"/>
                    <a:pt x="1662" y="148521"/>
                  </a:cubicBezTo>
                  <a:cubicBezTo>
                    <a:pt x="973" y="122764"/>
                    <a:pt x="-358" y="87995"/>
                    <a:pt x="90" y="66623"/>
                  </a:cubicBezTo>
                  <a:cubicBezTo>
                    <a:pt x="325" y="33171"/>
                    <a:pt x="1935" y="31582"/>
                    <a:pt x="5633" y="2045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9295655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Benutzerdefiniert</PresentationFormat>
  <Paragraphs>0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Brünler, P.</dc:creator>
  <cp:lastModifiedBy>Brünler, P.</cp:lastModifiedBy>
  <cp:revision>15</cp:revision>
  <dcterms:created xsi:type="dcterms:W3CDTF">2023-09-25T07:19:03Z</dcterms:created>
  <dcterms:modified xsi:type="dcterms:W3CDTF">2024-03-11T10:50:26Z</dcterms:modified>
</cp:coreProperties>
</file>